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 id="2147483677" r:id="rId3"/>
    <p:sldMasterId id="2147483739" r:id="rId4"/>
    <p:sldMasterId id="2147483743" r:id="rId5"/>
    <p:sldMasterId id="2147483747" r:id="rId6"/>
    <p:sldMasterId id="2147483751" r:id="rId7"/>
    <p:sldMasterId id="2147483756" r:id="rId8"/>
    <p:sldMasterId id="2147483769" r:id="rId9"/>
  </p:sldMasterIdLst>
  <p:notesMasterIdLst>
    <p:notesMasterId r:id="rId42"/>
  </p:notesMasterIdLst>
  <p:handoutMasterIdLst>
    <p:handoutMasterId r:id="rId43"/>
  </p:handoutMasterIdLst>
  <p:sldIdLst>
    <p:sldId id="256" r:id="rId10"/>
    <p:sldId id="257" r:id="rId11"/>
    <p:sldId id="278" r:id="rId12"/>
    <p:sldId id="361" r:id="rId13"/>
    <p:sldId id="871" r:id="rId14"/>
    <p:sldId id="872" r:id="rId15"/>
    <p:sldId id="867" r:id="rId16"/>
    <p:sldId id="869" r:id="rId17"/>
    <p:sldId id="870" r:id="rId18"/>
    <p:sldId id="868" r:id="rId19"/>
    <p:sldId id="258" r:id="rId20"/>
    <p:sldId id="366" r:id="rId21"/>
    <p:sldId id="294" r:id="rId22"/>
    <p:sldId id="310" r:id="rId23"/>
    <p:sldId id="367" r:id="rId24"/>
    <p:sldId id="340" r:id="rId25"/>
    <p:sldId id="864" r:id="rId26"/>
    <p:sldId id="835" r:id="rId27"/>
    <p:sldId id="263" r:id="rId28"/>
    <p:sldId id="266" r:id="rId29"/>
    <p:sldId id="273" r:id="rId30"/>
    <p:sldId id="873" r:id="rId31"/>
    <p:sldId id="865" r:id="rId32"/>
    <p:sldId id="866" r:id="rId33"/>
    <p:sldId id="274" r:id="rId34"/>
    <p:sldId id="275" r:id="rId35"/>
    <p:sldId id="276" r:id="rId36"/>
    <p:sldId id="863" r:id="rId37"/>
    <p:sldId id="260" r:id="rId38"/>
    <p:sldId id="874" r:id="rId39"/>
    <p:sldId id="362" r:id="rId40"/>
    <p:sldId id="859" r:id="rId41"/>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F6C"/>
    <a:srgbClr val="003865"/>
    <a:srgbClr val="003655"/>
    <a:srgbClr val="D53D20"/>
    <a:srgbClr val="E037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451" autoAdjust="0"/>
  </p:normalViewPr>
  <p:slideViewPr>
    <p:cSldViewPr snapToObjects="1">
      <p:cViewPr varScale="1">
        <p:scale>
          <a:sx n="127" d="100"/>
          <a:sy n="127" d="100"/>
        </p:scale>
        <p:origin x="438"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80A3F17-7BB1-42CD-A89E-EE7753721ADC}" type="datetimeFigureOut">
              <a:rPr lang="nl-NL" smtClean="0"/>
              <a:t>6-6-2018</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9E9CBFF-86BA-4DFF-8A73-4DA478507760}" type="slidenum">
              <a:rPr lang="nl-NL" smtClean="0"/>
              <a:t>‹nr.›</a:t>
            </a:fld>
            <a:endParaRPr lang="nl-NL"/>
          </a:p>
        </p:txBody>
      </p:sp>
    </p:spTree>
    <p:extLst>
      <p:ext uri="{BB962C8B-B14F-4D97-AF65-F5344CB8AC3E}">
        <p14:creationId xmlns:p14="http://schemas.microsoft.com/office/powerpoint/2010/main" val="244349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B2E8DB4-0B22-C740-B8EC-633123E6C065}" type="datetimeFigureOut">
              <a:rPr lang="en-US" smtClean="0"/>
              <a:pPr/>
              <a:t>6/6/2018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26E85F-4C03-414C-9336-6CCEB89A3A4A}" type="slidenum">
              <a:rPr lang="en-US" smtClean="0"/>
              <a:pPr/>
              <a:t>‹nr.›</a:t>
            </a:fld>
            <a:endParaRPr lang="en-US"/>
          </a:p>
        </p:txBody>
      </p:sp>
    </p:spTree>
    <p:extLst>
      <p:ext uri="{BB962C8B-B14F-4D97-AF65-F5344CB8AC3E}">
        <p14:creationId xmlns:p14="http://schemas.microsoft.com/office/powerpoint/2010/main" val="16473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E26E85F-4C03-414C-9336-6CCEB89A3A4A}" type="slidenum">
              <a:rPr lang="en-US" smtClean="0"/>
              <a:pPr/>
              <a:t>1</a:t>
            </a:fld>
            <a:endParaRPr lang="en-US"/>
          </a:p>
        </p:txBody>
      </p:sp>
    </p:spTree>
    <p:extLst>
      <p:ext uri="{BB962C8B-B14F-4D97-AF65-F5344CB8AC3E}">
        <p14:creationId xmlns:p14="http://schemas.microsoft.com/office/powerpoint/2010/main" val="88040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b="1" baseline="0" dirty="0"/>
              <a:t>PC </a:t>
            </a:r>
            <a:r>
              <a:rPr lang="en-US" baseline="0" dirty="0"/>
              <a:t>= primary care definition of the Alma Ata declaration of 1978 focusses on: </a:t>
            </a:r>
          </a:p>
          <a:p>
            <a:pPr marL="0" indent="0">
              <a:buNone/>
            </a:pPr>
            <a:r>
              <a:rPr lang="en-US" baseline="0" dirty="0"/>
              <a:t>	- Health promotion and prevention</a:t>
            </a:r>
          </a:p>
          <a:p>
            <a:pPr marL="0" indent="0">
              <a:buNone/>
            </a:pPr>
            <a:r>
              <a:rPr lang="en-US" baseline="0" dirty="0"/>
              <a:t>	- Contains: </a:t>
            </a:r>
            <a:r>
              <a:rPr lang="en-US" baseline="0" dirty="0" err="1"/>
              <a:t>Intersecoriaal</a:t>
            </a:r>
            <a:r>
              <a:rPr lang="en-US" baseline="0" dirty="0"/>
              <a:t> collaboration </a:t>
            </a:r>
            <a:r>
              <a:rPr lang="en-US" baseline="0" dirty="0" err="1"/>
              <a:t>appraoch</a:t>
            </a:r>
            <a:endParaRPr lang="en-US" baseline="0" dirty="0"/>
          </a:p>
          <a:p>
            <a:pPr marL="0" indent="0">
              <a:buNone/>
            </a:pPr>
            <a:endParaRPr lang="en-US" baseline="0" dirty="0"/>
          </a:p>
          <a:p>
            <a:pPr marL="0" indent="0">
              <a:buNone/>
            </a:pPr>
            <a:r>
              <a:rPr lang="en-US" baseline="0" dirty="0"/>
              <a:t>Despite the complex and broad societal description of primary care. </a:t>
            </a:r>
            <a:r>
              <a:rPr lang="en-US" baseline="0" dirty="0" err="1"/>
              <a:t>Starfield</a:t>
            </a:r>
            <a:r>
              <a:rPr lang="en-US" baseline="0" dirty="0"/>
              <a:t> gave a precise definition of the </a:t>
            </a:r>
            <a:r>
              <a:rPr lang="en-US" b="1" u="sng" baseline="0" dirty="0"/>
              <a:t>functions </a:t>
            </a:r>
            <a:r>
              <a:rPr lang="en-US" baseline="0" dirty="0"/>
              <a:t>of primary care. </a:t>
            </a:r>
          </a:p>
          <a:p>
            <a:pPr marL="0" indent="0">
              <a:buNone/>
            </a:pPr>
            <a:endParaRPr lang="en-US" b="1" baseline="0" dirty="0"/>
          </a:p>
          <a:p>
            <a:pPr marL="0" indent="0">
              <a:buNone/>
            </a:pPr>
            <a:r>
              <a:rPr lang="en-US" b="1" baseline="0" dirty="0"/>
              <a:t>Integration and IOR </a:t>
            </a:r>
            <a:r>
              <a:rPr lang="en-US" baseline="0" dirty="0"/>
              <a:t>= no uniform definition. </a:t>
            </a:r>
            <a:r>
              <a:rPr lang="en-US" baseline="0" dirty="0">
                <a:sym typeface="Wingdings" pitchFamily="2" charset="2"/>
              </a:rPr>
              <a:t> ‘Hampers a systematic understanding’</a:t>
            </a:r>
            <a:endParaRPr lang="en-US" baseline="0" dirty="0"/>
          </a:p>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C073201F-68E7-43A6-B431-5BE5B1DA112A}"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162494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b="1" baseline="0" dirty="0"/>
              <a:t>PC </a:t>
            </a:r>
            <a:r>
              <a:rPr lang="en-US" baseline="0" dirty="0"/>
              <a:t>= primary care definition of the Alma Ata declaration of 1978 focusses on: </a:t>
            </a:r>
          </a:p>
          <a:p>
            <a:pPr marL="0" indent="0">
              <a:buNone/>
            </a:pPr>
            <a:r>
              <a:rPr lang="en-US" baseline="0" dirty="0"/>
              <a:t>	- Health promotion and prevention</a:t>
            </a:r>
          </a:p>
          <a:p>
            <a:pPr marL="0" indent="0">
              <a:buNone/>
            </a:pPr>
            <a:r>
              <a:rPr lang="en-US" baseline="0" dirty="0"/>
              <a:t>	- Contains: </a:t>
            </a:r>
            <a:r>
              <a:rPr lang="en-US" baseline="0" dirty="0" err="1"/>
              <a:t>Intersectorial</a:t>
            </a:r>
            <a:r>
              <a:rPr lang="en-US" baseline="0" dirty="0"/>
              <a:t> collaboration approach</a:t>
            </a:r>
          </a:p>
          <a:p>
            <a:pPr marL="0" indent="0">
              <a:buNone/>
            </a:pPr>
            <a:endParaRPr lang="en-US" baseline="0" dirty="0"/>
          </a:p>
          <a:p>
            <a:pPr marL="0" indent="0">
              <a:buNone/>
            </a:pPr>
            <a:r>
              <a:rPr lang="en-US" baseline="0" dirty="0"/>
              <a:t>Despite the complex and broad societal description of primary care. </a:t>
            </a:r>
            <a:r>
              <a:rPr lang="en-US" baseline="0" dirty="0" err="1"/>
              <a:t>Starfield</a:t>
            </a:r>
            <a:r>
              <a:rPr lang="en-US" baseline="0" dirty="0"/>
              <a:t> gave a precise definition of the </a:t>
            </a:r>
            <a:r>
              <a:rPr lang="en-US" b="1" u="sng" baseline="0" dirty="0"/>
              <a:t>functions </a:t>
            </a:r>
            <a:r>
              <a:rPr lang="en-US" baseline="0" dirty="0"/>
              <a:t>of primary care. </a:t>
            </a:r>
          </a:p>
          <a:p>
            <a:pPr marL="0" indent="0">
              <a:buNone/>
            </a:pPr>
            <a:endParaRPr lang="en-US" b="1" baseline="0" dirty="0"/>
          </a:p>
          <a:p>
            <a:pPr marL="0" indent="0">
              <a:buNone/>
            </a:pPr>
            <a:r>
              <a:rPr lang="en-US" b="1" baseline="0" dirty="0"/>
              <a:t>Integration and IOR </a:t>
            </a:r>
            <a:r>
              <a:rPr lang="en-US" baseline="0" dirty="0"/>
              <a:t>= no uniform definition. </a:t>
            </a:r>
            <a:r>
              <a:rPr lang="en-US" baseline="0" dirty="0">
                <a:sym typeface="Wingdings" pitchFamily="2" charset="2"/>
              </a:rPr>
              <a:t> ‘Hampers a systematic understanding’</a:t>
            </a:r>
            <a:endParaRPr lang="en-US" baseline="0" dirty="0"/>
          </a:p>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C073201F-68E7-43A6-B431-5BE5B1DA112A}"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val="3851782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Anders kijken: risicostratificatie, positieve gezondheid (sociaal domein en zorg domein integreren), </a:t>
            </a:r>
            <a:r>
              <a:rPr lang="nl-NL" dirty="0" err="1"/>
              <a:t>transgenerationeel</a:t>
            </a:r>
            <a:r>
              <a:rPr lang="nl-NL" dirty="0"/>
              <a:t>. </a:t>
            </a:r>
          </a:p>
          <a:p>
            <a:r>
              <a:rPr lang="nl-NL" dirty="0"/>
              <a:t>Budget uit ZVW dat nu nog gekoppeld is aan diagnostiek en behandeling wordt</a:t>
            </a:r>
            <a:r>
              <a:rPr lang="nl-NL" baseline="0" dirty="0"/>
              <a:t> omgebogen naar preventie in de </a:t>
            </a:r>
            <a:r>
              <a:rPr lang="nl-NL" baseline="0" dirty="0" err="1"/>
              <a:t>settings</a:t>
            </a:r>
            <a:r>
              <a:rPr lang="nl-NL" baseline="0" dirty="0"/>
              <a:t> van de publieke gezondheidszorg..?</a:t>
            </a:r>
          </a:p>
          <a:p>
            <a:r>
              <a:rPr lang="nl-NL" dirty="0"/>
              <a:t>“Samenhangend beleid van (</a:t>
            </a:r>
            <a:r>
              <a:rPr lang="nl-NL" dirty="0" err="1"/>
              <a:t>arbeids</a:t>
            </a:r>
            <a:r>
              <a:rPr lang="nl-NL" dirty="0"/>
              <a:t>)participatie, onderwijs, gezondheid, opvoeding en sociaal kapitaal” vraagt om een herinrichting van omgevingsfactoren, van allerlei structuren, zoals de Gezonde School van de Toekomst.</a:t>
            </a:r>
          </a:p>
        </p:txBody>
      </p:sp>
      <p:sp>
        <p:nvSpPr>
          <p:cNvPr id="4" name="Tijdelijke aanduiding voor dianummer 3"/>
          <p:cNvSpPr>
            <a:spLocks noGrp="1"/>
          </p:cNvSpPr>
          <p:nvPr>
            <p:ph type="sldNum" sz="quarter" idx="10"/>
          </p:nvPr>
        </p:nvSpPr>
        <p:spPr/>
        <p:txBody>
          <a:bodyPr/>
          <a:lstStyle/>
          <a:p>
            <a:fld id="{2E26E85F-4C03-414C-9336-6CCEB89A3A4A}" type="slidenum">
              <a:rPr lang="en-US" smtClean="0"/>
              <a:pPr/>
              <a:t>21</a:t>
            </a:fld>
            <a:endParaRPr lang="en-US"/>
          </a:p>
        </p:txBody>
      </p:sp>
    </p:spTree>
    <p:extLst>
      <p:ext uri="{BB962C8B-B14F-4D97-AF65-F5344CB8AC3E}">
        <p14:creationId xmlns:p14="http://schemas.microsoft.com/office/powerpoint/2010/main" val="263008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79768" y="4689514"/>
            <a:ext cx="5438140" cy="4442698"/>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nl-NL" sz="1200" b="1" i="0" u="none" strike="noStrike" cap="none" baseline="0" dirty="0">
                <a:solidFill>
                  <a:schemeClr val="dk1"/>
                </a:solidFill>
                <a:latin typeface="Arial"/>
                <a:ea typeface="Arial"/>
                <a:cs typeface="Arial"/>
                <a:sym typeface="Arial"/>
              </a:rPr>
              <a:t>Hier komen vele invalshoeken bij elkaar: de high risk groep, primaire preventie, de integratie van domeinen en het doorbreken van het overerven van problemen.</a:t>
            </a:r>
          </a:p>
          <a:p>
            <a:pPr marL="0" marR="0" lvl="0" indent="0" algn="l" rtl="0">
              <a:spcBef>
                <a:spcPts val="0"/>
              </a:spcBef>
              <a:buSzPct val="25000"/>
              <a:buNone/>
            </a:pPr>
            <a:r>
              <a:rPr lang="nl-NL" sz="1200" b="1" i="0" u="none" strike="noStrike" cap="none" baseline="0" dirty="0">
                <a:solidFill>
                  <a:schemeClr val="dk1"/>
                </a:solidFill>
                <a:latin typeface="Arial"/>
                <a:ea typeface="Arial"/>
                <a:cs typeface="Arial"/>
                <a:sym typeface="Arial"/>
              </a:rPr>
              <a:t>Doelstellingen en onderwerpen </a:t>
            </a:r>
            <a:r>
              <a:rPr lang="nl-NL" sz="1200" b="1" i="0" u="none" strike="noStrike" cap="none" baseline="0" dirty="0" err="1">
                <a:solidFill>
                  <a:schemeClr val="dk1"/>
                </a:solidFill>
                <a:latin typeface="Arial"/>
                <a:ea typeface="Arial"/>
                <a:cs typeface="Arial"/>
                <a:sym typeface="Arial"/>
              </a:rPr>
              <a:t>VoorZorg</a:t>
            </a:r>
            <a:r>
              <a:rPr lang="nl-NL" sz="1200" b="0" i="0" u="none" strike="noStrike" cap="none" baseline="0" dirty="0">
                <a:solidFill>
                  <a:schemeClr val="dk1"/>
                </a:solidFill>
                <a:latin typeface="Arial"/>
                <a:ea typeface="Arial"/>
                <a:cs typeface="Arial"/>
                <a:sym typeface="Arial"/>
              </a:rPr>
              <a:t/>
            </a:r>
            <a:br>
              <a:rPr lang="nl-NL" sz="1200" b="0" i="0" u="none" strike="noStrike" cap="none" baseline="0" dirty="0">
                <a:solidFill>
                  <a:schemeClr val="dk1"/>
                </a:solidFill>
                <a:latin typeface="Arial"/>
                <a:ea typeface="Arial"/>
                <a:cs typeface="Arial"/>
                <a:sym typeface="Arial"/>
              </a:rPr>
            </a:br>
            <a:r>
              <a:rPr lang="nl-NL" sz="1200" b="0" i="0" u="none" strike="noStrike" cap="none" baseline="0" dirty="0">
                <a:solidFill>
                  <a:schemeClr val="dk1"/>
                </a:solidFill>
                <a:latin typeface="Arial"/>
                <a:ea typeface="Arial"/>
                <a:cs typeface="Arial"/>
                <a:sym typeface="Arial"/>
              </a:rPr>
              <a:t>De belangrijkste doelstellingen van </a:t>
            </a:r>
            <a:r>
              <a:rPr lang="nl-NL" sz="1200" b="0" i="0" u="none" strike="noStrike" cap="none" baseline="0" dirty="0" err="1">
                <a:solidFill>
                  <a:schemeClr val="dk1"/>
                </a:solidFill>
                <a:latin typeface="Arial"/>
                <a:ea typeface="Arial"/>
                <a:cs typeface="Arial"/>
                <a:sym typeface="Arial"/>
              </a:rPr>
              <a:t>VoorZorg</a:t>
            </a:r>
            <a:r>
              <a:rPr lang="nl-NL" sz="1200" b="0" i="0" u="none" strike="noStrike" cap="none" baseline="0" dirty="0">
                <a:solidFill>
                  <a:schemeClr val="dk1"/>
                </a:solidFill>
                <a:latin typeface="Arial"/>
                <a:ea typeface="Arial"/>
                <a:cs typeface="Arial"/>
                <a:sym typeface="Arial"/>
              </a:rPr>
              <a:t> zijn:</a:t>
            </a:r>
          </a:p>
          <a:p>
            <a:pPr marL="0" marR="0" lvl="0" indent="0" algn="l" rtl="0">
              <a:spcBef>
                <a:spcPts val="0"/>
              </a:spcBef>
              <a:buSzPct val="25000"/>
              <a:buNone/>
            </a:pPr>
            <a:r>
              <a:rPr lang="nl-NL" sz="1200" b="0" i="0" u="none" strike="noStrike" cap="none" baseline="0" dirty="0">
                <a:solidFill>
                  <a:schemeClr val="dk1"/>
                </a:solidFill>
                <a:latin typeface="Arial"/>
                <a:ea typeface="Arial"/>
                <a:cs typeface="Arial"/>
                <a:sym typeface="Arial"/>
              </a:rPr>
              <a:t>- verbetering van het zwangerschaps- en geboorteproces voor moeder en kind;</a:t>
            </a:r>
          </a:p>
          <a:p>
            <a:pPr marL="0" marR="0" lvl="0" indent="0" algn="l" rtl="0">
              <a:spcBef>
                <a:spcPts val="0"/>
              </a:spcBef>
              <a:buSzPct val="25000"/>
              <a:buNone/>
            </a:pPr>
            <a:r>
              <a:rPr lang="nl-NL" sz="1200" b="0" i="0" u="none" strike="noStrike" cap="none" baseline="0" dirty="0">
                <a:solidFill>
                  <a:schemeClr val="dk1"/>
                </a:solidFill>
                <a:latin typeface="Arial"/>
                <a:ea typeface="Arial"/>
                <a:cs typeface="Arial"/>
                <a:sym typeface="Arial"/>
              </a:rPr>
              <a:t>- verbetering van de gezondheid en ontwikkeling van het kind, en </a:t>
            </a:r>
          </a:p>
          <a:p>
            <a:pPr marL="0" marR="0" lvl="0" indent="0" algn="l" rtl="0">
              <a:spcBef>
                <a:spcPts val="0"/>
              </a:spcBef>
              <a:buSzPct val="25000"/>
              <a:buNone/>
            </a:pPr>
            <a:r>
              <a:rPr lang="nl-NL" sz="1200" b="0" i="0" u="none" strike="noStrike" cap="none" baseline="0" dirty="0">
                <a:solidFill>
                  <a:schemeClr val="dk1"/>
                </a:solidFill>
                <a:latin typeface="Arial"/>
                <a:ea typeface="Arial"/>
                <a:cs typeface="Arial"/>
                <a:sym typeface="Arial"/>
              </a:rPr>
              <a:t>- verbetering van de persoonlijke ontwikkeling van de moeder en haar mogelijkheden voor opleiding en werk, zodat zij meer kan betekenen voor haar kind.</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p:txBody>
      </p:sp>
      <p:sp>
        <p:nvSpPr>
          <p:cNvPr id="146" name="Shape 146"/>
          <p:cNvSpPr txBox="1">
            <a:spLocks noGrp="1"/>
          </p:cNvSpPr>
          <p:nvPr>
            <p:ph type="sldNum" idx="12"/>
          </p:nvPr>
        </p:nvSpPr>
        <p:spPr>
          <a:xfrm>
            <a:off x="3850442" y="9377314"/>
            <a:ext cx="2945658" cy="493632"/>
          </a:xfrm>
          <a:prstGeom prst="rect">
            <a:avLst/>
          </a:prstGeom>
          <a:noFill/>
          <a:ln>
            <a:noFill/>
          </a:ln>
        </p:spPr>
        <p:txBody>
          <a:bodyPr lIns="91425" tIns="91425" rIns="91425" bIns="91425" anchor="b" anchorCtr="0">
            <a:noAutofit/>
          </a:bodyPr>
          <a:lstStyle/>
          <a:p>
            <a:pPr indent="114300">
              <a:buClr>
                <a:srgbClr val="000000"/>
              </a:buClr>
              <a:buFont typeface="Arial"/>
              <a:buNone/>
            </a:pPr>
            <a:endParaRPr sz="1800"/>
          </a:p>
          <a:p>
            <a:pPr lvl="1" indent="88900">
              <a:buClr>
                <a:srgbClr val="000000"/>
              </a:buClr>
              <a:buFont typeface="Courier New"/>
              <a:buNone/>
            </a:pPr>
            <a:endParaRPr/>
          </a:p>
          <a:p>
            <a:pPr lvl="2" indent="88900">
              <a:buClr>
                <a:srgbClr val="000000"/>
              </a:buClr>
              <a:buFont typeface="Noto Symbol"/>
              <a:buNone/>
            </a:pPr>
            <a:endParaRPr/>
          </a:p>
          <a:p>
            <a:pPr lvl="3" indent="88900">
              <a:buClr>
                <a:srgbClr val="000000"/>
              </a:buClr>
              <a:buFont typeface="Arial"/>
              <a:buNone/>
            </a:pPr>
            <a:endParaRPr/>
          </a:p>
          <a:p>
            <a:pPr lvl="4" indent="88900">
              <a:buClr>
                <a:srgbClr val="000000"/>
              </a:buClr>
              <a:buFont typeface="Courier New"/>
              <a:buNone/>
            </a:pPr>
            <a:endParaRPr/>
          </a:p>
          <a:p>
            <a:pPr lvl="5" indent="88900">
              <a:buClr>
                <a:srgbClr val="000000"/>
              </a:buClr>
              <a:buFont typeface="Noto Symbol"/>
              <a:buNone/>
            </a:pPr>
            <a:endParaRPr/>
          </a:p>
          <a:p>
            <a:pPr lvl="6" indent="88900">
              <a:buClr>
                <a:srgbClr val="000000"/>
              </a:buClr>
              <a:buFont typeface="Arial"/>
              <a:buNone/>
            </a:pPr>
            <a:endParaRPr/>
          </a:p>
          <a:p>
            <a:pPr lvl="7" indent="88900">
              <a:buClr>
                <a:srgbClr val="000000"/>
              </a:buClr>
              <a:buFont typeface="Courier New"/>
              <a:buNone/>
            </a:pPr>
            <a:endParaRPr/>
          </a:p>
          <a:p>
            <a:pPr lvl="8" indent="88900">
              <a:buClr>
                <a:srgbClr val="000000"/>
              </a:buClr>
              <a:buFont typeface="Noto Symbol"/>
              <a:buNone/>
            </a:pPr>
            <a:endParaRPr/>
          </a:p>
        </p:txBody>
      </p:sp>
    </p:spTree>
    <p:extLst>
      <p:ext uri="{BB962C8B-B14F-4D97-AF65-F5344CB8AC3E}">
        <p14:creationId xmlns:p14="http://schemas.microsoft.com/office/powerpoint/2010/main" val="20568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79768" y="4689514"/>
            <a:ext cx="5438100" cy="4442700"/>
          </a:xfrm>
          <a:prstGeom prst="rect">
            <a:avLst/>
          </a:prstGeom>
        </p:spPr>
        <p:txBody>
          <a:bodyPr lIns="91425" tIns="91425" rIns="91425" bIns="91425" anchor="ctr" anchorCtr="0">
            <a:noAutofit/>
          </a:bodyPr>
          <a:lstStyle/>
          <a:p>
            <a:pPr>
              <a:spcBef>
                <a:spcPts val="0"/>
              </a:spcBef>
              <a:buNone/>
            </a:pPr>
            <a:r>
              <a:rPr lang="nl-NL" sz="1000" dirty="0">
                <a:solidFill>
                  <a:schemeClr val="dk1"/>
                </a:solidFill>
              </a:rPr>
              <a:t>Uit de effectstudie blijkt dat de juiste doelgroep wordt bereikt: jonge </a:t>
            </a:r>
            <a:r>
              <a:rPr lang="nl-NL" sz="1000" dirty="0" err="1">
                <a:solidFill>
                  <a:schemeClr val="dk1"/>
                </a:solidFill>
              </a:rPr>
              <a:t>zwangeren</a:t>
            </a:r>
            <a:r>
              <a:rPr lang="nl-NL" sz="1000" dirty="0">
                <a:solidFill>
                  <a:schemeClr val="dk1"/>
                </a:solidFill>
              </a:rPr>
              <a:t> met veel risicofactoren </a:t>
            </a:r>
          </a:p>
          <a:p>
            <a:pPr>
              <a:spcBef>
                <a:spcPts val="0"/>
              </a:spcBef>
              <a:buNone/>
            </a:pPr>
            <a:endParaRPr lang="nl-NL" sz="1000" dirty="0">
              <a:solidFill>
                <a:schemeClr val="dk1"/>
              </a:solidFill>
            </a:endParaRPr>
          </a:p>
          <a:p>
            <a:pPr>
              <a:spcBef>
                <a:spcPts val="0"/>
              </a:spcBef>
              <a:buNone/>
            </a:pPr>
            <a:r>
              <a:rPr lang="nl-NL" sz="1000" b="1" dirty="0">
                <a:solidFill>
                  <a:schemeClr val="dk1"/>
                </a:solidFill>
              </a:rPr>
              <a:t>Andere voorbeelden: KOP, KVO</a:t>
            </a:r>
          </a:p>
        </p:txBody>
      </p:sp>
      <p:sp>
        <p:nvSpPr>
          <p:cNvPr id="176" name="Shape 176"/>
          <p:cNvSpPr txBox="1">
            <a:spLocks noGrp="1"/>
          </p:cNvSpPr>
          <p:nvPr>
            <p:ph type="sldNum" idx="12"/>
          </p:nvPr>
        </p:nvSpPr>
        <p:spPr>
          <a:xfrm>
            <a:off x="3850442" y="9377314"/>
            <a:ext cx="2945699" cy="493499"/>
          </a:xfrm>
          <a:prstGeom prst="rect">
            <a:avLst/>
          </a:prstGeom>
        </p:spPr>
        <p:txBody>
          <a:bodyPr lIns="91425" tIns="91425" rIns="91425" bIns="91425" anchor="b" anchorCtr="0">
            <a:noAutofit/>
          </a:bodyPr>
          <a:lstStyle/>
          <a:p>
            <a:pPr>
              <a:buClr>
                <a:srgbClr val="000000"/>
              </a:buClr>
              <a:buFont typeface="Arial"/>
              <a:buNone/>
            </a:pPr>
            <a:endParaRPr/>
          </a:p>
          <a:p>
            <a:pPr lvl="1">
              <a:buClr>
                <a:srgbClr val="000000"/>
              </a:buClr>
              <a:buFont typeface="Courier New"/>
              <a:buNone/>
            </a:pPr>
            <a:endParaRPr/>
          </a:p>
          <a:p>
            <a:pPr lvl="2">
              <a:buClr>
                <a:srgbClr val="000000"/>
              </a:buClr>
              <a:buFont typeface="Noto Symbol"/>
              <a:buNone/>
            </a:pPr>
            <a:endParaRPr/>
          </a:p>
          <a:p>
            <a:pPr lvl="3">
              <a:buClr>
                <a:srgbClr val="000000"/>
              </a:buClr>
              <a:buFont typeface="Arial"/>
              <a:buNone/>
            </a:pPr>
            <a:endParaRPr/>
          </a:p>
          <a:p>
            <a:pPr lvl="4">
              <a:buClr>
                <a:srgbClr val="000000"/>
              </a:buClr>
              <a:buFont typeface="Courier New"/>
              <a:buNone/>
            </a:pPr>
            <a:endParaRPr/>
          </a:p>
          <a:p>
            <a:pPr lvl="5">
              <a:buClr>
                <a:srgbClr val="000000"/>
              </a:buClr>
              <a:buFont typeface="Noto Symbol"/>
              <a:buNone/>
            </a:pPr>
            <a:endParaRPr/>
          </a:p>
          <a:p>
            <a:pPr lvl="6">
              <a:buClr>
                <a:srgbClr val="000000"/>
              </a:buClr>
              <a:buFont typeface="Arial"/>
              <a:buNone/>
            </a:pPr>
            <a:endParaRPr/>
          </a:p>
          <a:p>
            <a:pPr lvl="7">
              <a:buClr>
                <a:srgbClr val="000000"/>
              </a:buClr>
              <a:buFont typeface="Courier New"/>
              <a:buNone/>
            </a:pPr>
            <a:endParaRPr/>
          </a:p>
          <a:p>
            <a:pPr lvl="8">
              <a:buClr>
                <a:srgbClr val="000000"/>
              </a:buClr>
              <a:buFont typeface="Noto Symbol"/>
              <a:buNone/>
            </a:pPr>
            <a:endParaRPr/>
          </a:p>
        </p:txBody>
      </p:sp>
    </p:spTree>
    <p:extLst>
      <p:ext uri="{BB962C8B-B14F-4D97-AF65-F5344CB8AC3E}">
        <p14:creationId xmlns:p14="http://schemas.microsoft.com/office/powerpoint/2010/main" val="2117122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79768" y="4689514"/>
            <a:ext cx="5438140" cy="4442698"/>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91666"/>
              <a:buFont typeface="Arial"/>
              <a:buNone/>
            </a:pPr>
            <a:r>
              <a:rPr lang="nl-NL" sz="1200">
                <a:solidFill>
                  <a:schemeClr val="dk1"/>
                </a:solidFill>
              </a:rPr>
              <a:t>De genoemde bijdragen in de cirkel ( productiviteitstoename door arbeidsparticipatie-meer onderwijs-minder kindermishandeling, vermeden justitiele kosten en verbeterde kwaliteit van leven, vormen 88 procent van de totale baten. De overige opbrengsten (12%) bestaan onder meer uit vermeden kosten van jeugdcriminaliteit, verbeterde</a:t>
            </a:r>
          </a:p>
          <a:p>
            <a:pPr lvl="0" rtl="0">
              <a:lnSpc>
                <a:spcPct val="115000"/>
              </a:lnSpc>
              <a:spcBef>
                <a:spcPts val="0"/>
              </a:spcBef>
              <a:buClr>
                <a:schemeClr val="dk1"/>
              </a:buClr>
              <a:buSzPct val="91666"/>
              <a:buFont typeface="Arial"/>
              <a:buNone/>
            </a:pPr>
            <a:r>
              <a:rPr lang="nl-NL" sz="1200">
                <a:solidFill>
                  <a:schemeClr val="dk1"/>
                </a:solidFill>
              </a:rPr>
              <a:t>levensverwachting door minder roken, vermeden zorgkosten op lange termijn vanwege  kindermishandeling en vermeden kosten van speciaal onderwijs en justitiële jeugdzorg.</a:t>
            </a:r>
          </a:p>
          <a:p>
            <a:pPr lvl="0" rtl="0">
              <a:lnSpc>
                <a:spcPct val="115000"/>
              </a:lnSpc>
              <a:spcBef>
                <a:spcPts val="0"/>
              </a:spcBef>
              <a:buClr>
                <a:schemeClr val="dk1"/>
              </a:buClr>
              <a:buSzPct val="91666"/>
              <a:buFont typeface="Arial"/>
              <a:buNone/>
            </a:pPr>
            <a:r>
              <a:rPr lang="nl-NL" sz="1200">
                <a:solidFill>
                  <a:schemeClr val="dk1"/>
                </a:solidFill>
              </a:rPr>
              <a:t>Op basis van de huidige ervaringen kan gesteld worden, dat VoorZorg een relatief goedkoop programma is (ongeveer € 13.000,-- per traject van 2,5 jaar). Ter vergelijking: een residentiële plaatsing van een jongere gedurende een half jaar kost ca. €30.000.</a:t>
            </a:r>
          </a:p>
          <a:p>
            <a:pPr lvl="0" rtl="0">
              <a:lnSpc>
                <a:spcPct val="115000"/>
              </a:lnSpc>
              <a:spcBef>
                <a:spcPts val="0"/>
              </a:spcBef>
              <a:buClr>
                <a:schemeClr val="dk1"/>
              </a:buClr>
              <a:buSzPct val="91666"/>
              <a:buFont typeface="Arial"/>
              <a:buNone/>
            </a:pPr>
            <a:r>
              <a:rPr lang="nl-NL" sz="1200">
                <a:solidFill>
                  <a:schemeClr val="dk1"/>
                </a:solidFill>
              </a:rPr>
              <a:t>Deze investering wordt in 5 jaar terugverdiend.</a:t>
            </a:r>
          </a:p>
          <a:p>
            <a:pPr marL="0" marR="0" lvl="0" indent="0" algn="l" rtl="0">
              <a:spcBef>
                <a:spcPts val="0"/>
              </a:spcBef>
              <a:buClr>
                <a:schemeClr val="dk1"/>
              </a:buClr>
              <a:buFont typeface="Arial"/>
              <a:buNone/>
            </a:pPr>
            <a:endParaRPr sz="1200">
              <a:solidFill>
                <a:schemeClr val="dk1"/>
              </a:solidFill>
            </a:endParaRPr>
          </a:p>
        </p:txBody>
      </p:sp>
      <p:sp>
        <p:nvSpPr>
          <p:cNvPr id="275" name="Shape 275"/>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41941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kunnen we daarbij voldoende ‘out of </a:t>
            </a:r>
            <a:r>
              <a:rPr lang="nl-NL" dirty="0" err="1"/>
              <a:t>the</a:t>
            </a:r>
            <a:r>
              <a:rPr lang="nl-NL" dirty="0"/>
              <a:t> box’ denken?</a:t>
            </a:r>
          </a:p>
        </p:txBody>
      </p:sp>
      <p:sp>
        <p:nvSpPr>
          <p:cNvPr id="4" name="Tijdelijke aanduiding voor dianummer 3"/>
          <p:cNvSpPr>
            <a:spLocks noGrp="1"/>
          </p:cNvSpPr>
          <p:nvPr>
            <p:ph type="sldNum" sz="quarter" idx="10"/>
          </p:nvPr>
        </p:nvSpPr>
        <p:spPr/>
        <p:txBody>
          <a:bodyPr/>
          <a:lstStyle/>
          <a:p>
            <a:fld id="{2E26E85F-4C03-414C-9336-6CCEB89A3A4A}" type="slidenum">
              <a:rPr lang="en-US" smtClean="0"/>
              <a:pPr/>
              <a:t>30</a:t>
            </a:fld>
            <a:endParaRPr lang="en-US"/>
          </a:p>
        </p:txBody>
      </p:sp>
    </p:spTree>
    <p:extLst>
      <p:ext uri="{BB962C8B-B14F-4D97-AF65-F5344CB8AC3E}">
        <p14:creationId xmlns:p14="http://schemas.microsoft.com/office/powerpoint/2010/main" val="10389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Om gezondheidsachterstanden</a:t>
            </a:r>
            <a:r>
              <a:rPr lang="nl-NL" baseline="0" noProof="0" dirty="0"/>
              <a:t> aan te pakken krijgen 165 gemeenten GIDS gelden. Of een gemeente GIDS gelden ontvangt en de hoogte van het bedrag is afhankelijk van de SES score (inkomen, opleidingsniveau en werkeloosheidscijfer). </a:t>
            </a:r>
            <a:endParaRPr lang="nl-NL" noProof="0" dirty="0"/>
          </a:p>
        </p:txBody>
      </p:sp>
      <p:sp>
        <p:nvSpPr>
          <p:cNvPr id="4" name="Tijdelijke aanduiding voor dianummer 3"/>
          <p:cNvSpPr>
            <a:spLocks noGrp="1"/>
          </p:cNvSpPr>
          <p:nvPr>
            <p:ph type="sldNum" sz="quarter" idx="10"/>
          </p:nvPr>
        </p:nvSpPr>
        <p:spPr/>
        <p:txBody>
          <a:bodyPr/>
          <a:lstStyle/>
          <a:p>
            <a:pPr marL="0" marR="0" lvl="0" indent="0" algn="r" defTabSz="1015990" rtl="0" eaLnBrk="1" fontAlgn="auto" latinLnBrk="0" hangingPunct="1">
              <a:lnSpc>
                <a:spcPct val="100000"/>
              </a:lnSpc>
              <a:spcBef>
                <a:spcPts val="0"/>
              </a:spcBef>
              <a:spcAft>
                <a:spcPts val="0"/>
              </a:spcAft>
              <a:buClrTx/>
              <a:buSzTx/>
              <a:buFontTx/>
              <a:buNone/>
              <a:tabLst/>
              <a:defRPr/>
            </a:pPr>
            <a:fld id="{8338DD3D-4C83-4AEC-B9F7-131DCD9B63ED}"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5990" rtl="0" eaLnBrk="1" fontAlgn="auto" latinLnBrk="0" hangingPunct="1">
                <a:lnSpc>
                  <a:spcPct val="100000"/>
                </a:lnSpc>
                <a:spcBef>
                  <a:spcPts val="0"/>
                </a:spcBef>
                <a:spcAft>
                  <a:spcPts val="0"/>
                </a:spcAft>
                <a:buClrTx/>
                <a:buSzTx/>
                <a:buFontTx/>
                <a:buNone/>
                <a:tabLst/>
                <a:defRPr/>
              </a:pPr>
              <a:t>31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20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kunnen we daarbij voldoende ‘out of </a:t>
            </a:r>
            <a:r>
              <a:rPr lang="nl-NL" dirty="0" err="1"/>
              <a:t>the</a:t>
            </a:r>
            <a:r>
              <a:rPr lang="nl-NL" dirty="0"/>
              <a:t> box’ denken?</a:t>
            </a:r>
          </a:p>
        </p:txBody>
      </p:sp>
      <p:sp>
        <p:nvSpPr>
          <p:cNvPr id="4" name="Tijdelijke aanduiding voor dianummer 3"/>
          <p:cNvSpPr>
            <a:spLocks noGrp="1"/>
          </p:cNvSpPr>
          <p:nvPr>
            <p:ph type="sldNum" sz="quarter" idx="10"/>
          </p:nvPr>
        </p:nvSpPr>
        <p:spPr/>
        <p:txBody>
          <a:bodyPr/>
          <a:lstStyle/>
          <a:p>
            <a:fld id="{2E26E85F-4C03-414C-9336-6CCEB89A3A4A}" type="slidenum">
              <a:rPr lang="en-US" smtClean="0"/>
              <a:pPr/>
              <a:t>2</a:t>
            </a:fld>
            <a:endParaRPr lang="en-US"/>
          </a:p>
        </p:txBody>
      </p:sp>
    </p:spTree>
    <p:extLst>
      <p:ext uri="{BB962C8B-B14F-4D97-AF65-F5344CB8AC3E}">
        <p14:creationId xmlns:p14="http://schemas.microsoft.com/office/powerpoint/2010/main" val="359852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Aanleiding</a:t>
            </a:r>
            <a:r>
              <a:rPr lang="nl-NL" baseline="0" noProof="0" dirty="0"/>
              <a:t> voor het stimuleringsprogramma Gezond in… zijn gezondheidsachterstanden. Laagopgeleiden leven niet alleen 6 a 7 jaar korter, maar ze leven ook bijna 19 jaar minder in goed ervaren gezondheid. </a:t>
            </a:r>
          </a:p>
          <a:p>
            <a:r>
              <a:rPr lang="nl-NL" baseline="0" noProof="0" dirty="0"/>
              <a:t>(</a:t>
            </a:r>
            <a:r>
              <a:rPr lang="nl-NL" baseline="0" noProof="0" dirty="0" err="1"/>
              <a:t>nb</a:t>
            </a:r>
            <a:r>
              <a:rPr lang="nl-NL" baseline="0" noProof="0" dirty="0"/>
              <a:t>. dit </a:t>
            </a:r>
            <a:r>
              <a:rPr lang="nl-NL" baseline="0" noProof="0" dirty="0" err="1"/>
              <a:t>plaajte</a:t>
            </a:r>
            <a:r>
              <a:rPr lang="nl-NL" baseline="0" noProof="0" dirty="0"/>
              <a:t> </a:t>
            </a:r>
            <a:r>
              <a:rPr lang="nl-NL" baseline="0" noProof="0" dirty="0" err="1"/>
              <a:t>ipv</a:t>
            </a:r>
            <a:r>
              <a:rPr lang="nl-NL" baseline="0" noProof="0" dirty="0"/>
              <a:t> </a:t>
            </a:r>
            <a:r>
              <a:rPr lang="nl-NL" baseline="0" noProof="0" dirty="0" err="1"/>
              <a:t>AiG</a:t>
            </a:r>
            <a:r>
              <a:rPr lang="nl-NL" baseline="0" noProof="0" dirty="0"/>
              <a:t> plaatje, was discussie over)</a:t>
            </a:r>
          </a:p>
          <a:p>
            <a:endParaRPr lang="en-US" baseline="0" noProof="0" dirty="0"/>
          </a:p>
          <a:p>
            <a:r>
              <a:rPr lang="en-US" baseline="0" noProof="0" dirty="0" err="1"/>
              <a:t>Daarbij</a:t>
            </a:r>
            <a:r>
              <a:rPr lang="en-US" baseline="0" noProof="0" dirty="0"/>
              <a:t> </a:t>
            </a:r>
            <a:r>
              <a:rPr lang="en-US" baseline="0" noProof="0" dirty="0" err="1"/>
              <a:t>ook</a:t>
            </a:r>
            <a:r>
              <a:rPr lang="en-US" baseline="0" noProof="0" dirty="0"/>
              <a:t> </a:t>
            </a:r>
            <a:r>
              <a:rPr lang="en-US" baseline="0" noProof="0" dirty="0" err="1"/>
              <a:t>aandacht</a:t>
            </a:r>
            <a:r>
              <a:rPr lang="en-US" baseline="0" noProof="0" dirty="0"/>
              <a:t> </a:t>
            </a:r>
            <a:r>
              <a:rPr lang="en-US" baseline="0" noProof="0" dirty="0" err="1"/>
              <a:t>voor</a:t>
            </a:r>
            <a:r>
              <a:rPr lang="en-US" baseline="0" noProof="0" dirty="0"/>
              <a:t> </a:t>
            </a:r>
            <a:r>
              <a:rPr lang="en-US" baseline="0" noProof="0" dirty="0" err="1"/>
              <a:t>andere</a:t>
            </a:r>
            <a:r>
              <a:rPr lang="en-US" baseline="0" noProof="0" dirty="0"/>
              <a:t> </a:t>
            </a:r>
            <a:r>
              <a:rPr lang="en-US" baseline="0" noProof="0" dirty="0" err="1"/>
              <a:t>meetvormen</a:t>
            </a:r>
            <a:r>
              <a:rPr lang="en-US" baseline="0" noProof="0" dirty="0"/>
              <a:t>, </a:t>
            </a:r>
            <a:r>
              <a:rPr lang="en-US" baseline="0" noProof="0" dirty="0" err="1"/>
              <a:t>zoals</a:t>
            </a:r>
            <a:r>
              <a:rPr lang="en-US" baseline="0" noProof="0" dirty="0"/>
              <a:t> </a:t>
            </a:r>
            <a:r>
              <a:rPr lang="en-US" baseline="0" noProof="0" dirty="0" err="1"/>
              <a:t>inkomen</a:t>
            </a:r>
            <a:r>
              <a:rPr lang="en-US" baseline="0" noProof="0" dirty="0"/>
              <a:t>. </a:t>
            </a:r>
          </a:p>
        </p:txBody>
      </p:sp>
      <p:sp>
        <p:nvSpPr>
          <p:cNvPr id="4" name="Tijdelijke aanduiding voor dianummer 3"/>
          <p:cNvSpPr>
            <a:spLocks noGrp="1"/>
          </p:cNvSpPr>
          <p:nvPr>
            <p:ph type="sldNum" sz="quarter" idx="10"/>
          </p:nvPr>
        </p:nvSpPr>
        <p:spPr/>
        <p:txBody>
          <a:bodyPr/>
          <a:lstStyle/>
          <a:p>
            <a:pPr marL="0" marR="0" lvl="0" indent="0" algn="r" defTabSz="1015990" rtl="0" eaLnBrk="1" fontAlgn="auto" latinLnBrk="0" hangingPunct="1">
              <a:lnSpc>
                <a:spcPct val="100000"/>
              </a:lnSpc>
              <a:spcBef>
                <a:spcPts val="0"/>
              </a:spcBef>
              <a:spcAft>
                <a:spcPts val="0"/>
              </a:spcAft>
              <a:buClrTx/>
              <a:buSzTx/>
              <a:buFontTx/>
              <a:buNone/>
              <a:tabLst/>
              <a:defRPr/>
            </a:pPr>
            <a:fld id="{8338DD3D-4C83-4AEC-B9F7-131DCD9B63ED}"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5990" rtl="0" eaLnBrk="1" fontAlgn="auto" latinLnBrk="0" hangingPunct="1">
                <a:lnSpc>
                  <a:spcPct val="100000"/>
                </a:lnSpc>
                <a:spcBef>
                  <a:spcPts val="0"/>
                </a:spcBef>
                <a:spcAft>
                  <a:spcPts val="0"/>
                </a:spcAft>
                <a:buClrTx/>
                <a:buSzTx/>
                <a:buFontTx/>
                <a:buNone/>
                <a:tabLst/>
                <a:defRPr/>
              </a:pPr>
              <a:t>4</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49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meer fysieke klachten des te groter de kans (tot 47 % in de grafiek) dat er tevens psychisch lijden aanwezig is. Bij de bevolkingsgroep met een lage SES zien we echter dat er de kans op bijkomend psychisch lijden veel hoger (bijna 2x zo hoog) ligt. Dit vraagt om een sterkere inzet op preventieve public </a:t>
            </a:r>
            <a:r>
              <a:rPr lang="nl-NL" dirty="0" err="1"/>
              <a:t>mental</a:t>
            </a:r>
            <a:r>
              <a:rPr lang="nl-NL" dirty="0"/>
              <a:t> health programma’s</a:t>
            </a:r>
            <a:r>
              <a:rPr lang="nl-NL" baseline="0" dirty="0"/>
              <a:t> voor de lagere SES groepen</a:t>
            </a:r>
            <a:r>
              <a:rPr lang="nl-NL" dirty="0"/>
              <a:t>. Plus het inzicht daarbij het sociaal domein, factoren werk en inkomen meespelen,</a:t>
            </a:r>
            <a:r>
              <a:rPr lang="nl-NL" baseline="0" dirty="0"/>
              <a:t> als oorzakelijke verklaring én als oplossingsrichting.</a:t>
            </a:r>
            <a:endParaRPr lang="nl-NL" dirty="0"/>
          </a:p>
        </p:txBody>
      </p:sp>
      <p:sp>
        <p:nvSpPr>
          <p:cNvPr id="4" name="Tijdelijke aanduiding voor dianummer 3"/>
          <p:cNvSpPr>
            <a:spLocks noGrp="1"/>
          </p:cNvSpPr>
          <p:nvPr>
            <p:ph type="sldNum" sz="quarter" idx="10"/>
          </p:nvPr>
        </p:nvSpPr>
        <p:spPr/>
        <p:txBody>
          <a:bodyPr/>
          <a:lstStyle/>
          <a:p>
            <a:fld id="{2E26E85F-4C03-414C-9336-6CCEB89A3A4A}" type="slidenum">
              <a:rPr lang="en-US" smtClean="0"/>
              <a:pPr/>
              <a:t>11</a:t>
            </a:fld>
            <a:endParaRPr lang="en-US"/>
          </a:p>
        </p:txBody>
      </p:sp>
    </p:spTree>
    <p:extLst>
      <p:ext uri="{BB962C8B-B14F-4D97-AF65-F5344CB8AC3E}">
        <p14:creationId xmlns:p14="http://schemas.microsoft.com/office/powerpoint/2010/main" val="171400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Dat</a:t>
            </a:r>
            <a:r>
              <a:rPr lang="en-US" baseline="0" noProof="0" dirty="0"/>
              <a:t> </a:t>
            </a:r>
            <a:r>
              <a:rPr lang="nl-NL" baseline="0" noProof="0" dirty="0"/>
              <a:t>gezondheid door veel factoren wordt beïnvloed wordt duidelijk door deze cijfers.</a:t>
            </a:r>
            <a:endParaRPr lang="nl-NL" noProof="0" dirty="0"/>
          </a:p>
          <a:p>
            <a:endParaRPr lang="nl-NL" noProof="0" dirty="0"/>
          </a:p>
          <a:p>
            <a:r>
              <a:rPr lang="nl-NL" noProof="0" dirty="0"/>
              <a:t>*Diabetes: als er een kritische vraag komt, dat leeftijd dit</a:t>
            </a:r>
            <a:r>
              <a:rPr lang="nl-NL" baseline="0" noProof="0" dirty="0"/>
              <a:t> verschil voor een groot deel zou kunnen verklaren: </a:t>
            </a:r>
          </a:p>
          <a:p>
            <a:r>
              <a:rPr lang="nl-NL" baseline="0" noProof="0" dirty="0"/>
              <a:t>binnen leeftijdsgroepen zijn de verschillen ook groot, variërend van 3-6 keer zo hoog aantal diabetes bij laagopgeleiden vs. hoogopgeleiden. </a:t>
            </a:r>
          </a:p>
          <a:p>
            <a:r>
              <a:rPr lang="en-US" baseline="0" noProof="0" dirty="0"/>
              <a:t>*</a:t>
            </a:r>
            <a:r>
              <a:rPr lang="nl-NL" baseline="0" noProof="0" dirty="0"/>
              <a:t>COPD: als er een kritische vraag komt, dat leeftijd dit verschil voor een groot deel zou kunnen verklaren:</a:t>
            </a:r>
          </a:p>
          <a:p>
            <a:r>
              <a:rPr lang="nl-NL" baseline="0" noProof="0" dirty="0"/>
              <a:t>Correcties voor leeftijd en geslacht hebben slechts beperkte mate op dit verschil. </a:t>
            </a:r>
          </a:p>
          <a:p>
            <a:r>
              <a:rPr lang="en-US" baseline="0" noProof="0" dirty="0"/>
              <a:t>*</a:t>
            </a:r>
            <a:r>
              <a:rPr lang="nl-NL" baseline="0" noProof="0" dirty="0"/>
              <a:t>Depressie:</a:t>
            </a:r>
            <a:r>
              <a:rPr lang="en-US" baseline="0" noProof="0" dirty="0"/>
              <a:t> </a:t>
            </a:r>
            <a:r>
              <a:rPr lang="nl-NL" baseline="0" noProof="0" dirty="0"/>
              <a:t>als er een kritische vraag komt, dat leeftijd invloed zou hebben op dit verschil:</a:t>
            </a:r>
          </a:p>
          <a:p>
            <a:r>
              <a:rPr lang="nl-NL" sz="1400" dirty="0"/>
              <a:t>Na correctie voor leeftijd zal dit verschil waarschijnlijk blijven bestaan, omdat depressie niet vaker voorkomt bij ouderen. Depressie komt het meest voor bij mensen op middelbare leeftijd</a:t>
            </a:r>
            <a:endParaRPr lang="nl-NL" noProof="0" dirty="0"/>
          </a:p>
        </p:txBody>
      </p:sp>
      <p:sp>
        <p:nvSpPr>
          <p:cNvPr id="4" name="Tijdelijke aanduiding voor dianummer 3"/>
          <p:cNvSpPr>
            <a:spLocks noGrp="1"/>
          </p:cNvSpPr>
          <p:nvPr>
            <p:ph type="sldNum" sz="quarter" idx="10"/>
          </p:nvPr>
        </p:nvSpPr>
        <p:spPr/>
        <p:txBody>
          <a:bodyPr/>
          <a:lstStyle/>
          <a:p>
            <a:pPr marL="0" marR="0" lvl="0" indent="0" algn="r" defTabSz="1015990" rtl="0" eaLnBrk="1" fontAlgn="auto" latinLnBrk="0" hangingPunct="1">
              <a:lnSpc>
                <a:spcPct val="100000"/>
              </a:lnSpc>
              <a:spcBef>
                <a:spcPts val="0"/>
              </a:spcBef>
              <a:spcAft>
                <a:spcPts val="0"/>
              </a:spcAft>
              <a:buClrTx/>
              <a:buSzTx/>
              <a:buFontTx/>
              <a:buNone/>
              <a:tabLst/>
              <a:defRPr/>
            </a:pPr>
            <a:fld id="{8338DD3D-4C83-4AEC-B9F7-131DCD9B63ED}"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5990" rtl="0" eaLnBrk="1" fontAlgn="auto" latinLnBrk="0" hangingPunct="1">
                <a:lnSpc>
                  <a:spcPct val="100000"/>
                </a:lnSpc>
                <a:spcBef>
                  <a:spcPts val="0"/>
                </a:spcBef>
                <a:spcAft>
                  <a:spcPts val="0"/>
                </a:spcAft>
                <a:buClrTx/>
                <a:buSzTx/>
                <a:buFontTx/>
                <a:buNone/>
                <a:tabLst/>
                <a:defRPr/>
              </a:pPr>
              <a:t>12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69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Stapeling van minimaal 4 ongunstige factoren komt in Utrecht gemiddeld gesproken voor bij minder dan 20% van de inwoners. In achterstandswijken loopt dit percentage op tot boven de 50%.</a:t>
            </a:r>
          </a:p>
        </p:txBody>
      </p:sp>
      <p:sp>
        <p:nvSpPr>
          <p:cNvPr id="4" name="Tijdelijke aanduiding voor dianummer 3"/>
          <p:cNvSpPr>
            <a:spLocks noGrp="1"/>
          </p:cNvSpPr>
          <p:nvPr>
            <p:ph type="sldNum" sz="quarter" idx="10"/>
          </p:nvPr>
        </p:nvSpPr>
        <p:spPr/>
        <p:txBody>
          <a:bodyPr/>
          <a:lstStyle/>
          <a:p>
            <a:fld id="{2E26E85F-4C03-414C-9336-6CCEB89A3A4A}" type="slidenum">
              <a:rPr lang="en-US" smtClean="0"/>
              <a:pPr/>
              <a:t>13</a:t>
            </a:fld>
            <a:endParaRPr lang="en-US"/>
          </a:p>
        </p:txBody>
      </p:sp>
    </p:spTree>
    <p:extLst>
      <p:ext uri="{BB962C8B-B14F-4D97-AF65-F5344CB8AC3E}">
        <p14:creationId xmlns:p14="http://schemas.microsoft.com/office/powerpoint/2010/main" val="123306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Vervolg…</a:t>
            </a:r>
          </a:p>
          <a:p>
            <a:r>
              <a:rPr lang="nl-NL" noProof="0" dirty="0"/>
              <a:t>Maak eventueel een selectie uit</a:t>
            </a:r>
            <a:r>
              <a:rPr lang="nl-NL" baseline="0" noProof="0" dirty="0"/>
              <a:t> deze cijfers, wellicht in aansluiting op doelgroep van de presentatie.</a:t>
            </a:r>
          </a:p>
          <a:p>
            <a:r>
              <a:rPr lang="nl-NL" baseline="0" noProof="0" dirty="0"/>
              <a:t>(Nb. feiten uit laatste Feiten &amp; </a:t>
            </a:r>
            <a:r>
              <a:rPr lang="nl-NL" baseline="0" noProof="0" dirty="0" err="1"/>
              <a:t>Cijfersbestand</a:t>
            </a:r>
            <a:r>
              <a:rPr lang="nl-NL" baseline="0" noProof="0" dirty="0"/>
              <a:t> (</a:t>
            </a:r>
            <a:r>
              <a:rPr lang="nl-NL" baseline="0" noProof="0" dirty="0" err="1"/>
              <a:t>hanna</a:t>
            </a:r>
            <a:r>
              <a:rPr lang="nl-NL" baseline="0" noProof="0" dirty="0"/>
              <a:t>). </a:t>
            </a:r>
            <a:endParaRPr lang="nl-NL" noProof="0" dirty="0"/>
          </a:p>
        </p:txBody>
      </p:sp>
      <p:sp>
        <p:nvSpPr>
          <p:cNvPr id="4" name="Tijdelijke aanduiding voor dianummer 3"/>
          <p:cNvSpPr>
            <a:spLocks noGrp="1"/>
          </p:cNvSpPr>
          <p:nvPr>
            <p:ph type="sldNum" sz="quarter" idx="10"/>
          </p:nvPr>
        </p:nvSpPr>
        <p:spPr/>
        <p:txBody>
          <a:bodyPr/>
          <a:lstStyle/>
          <a:p>
            <a:pPr marL="0" marR="0" lvl="0" indent="0" algn="r" defTabSz="1015990" rtl="0" eaLnBrk="1" fontAlgn="auto" latinLnBrk="0" hangingPunct="1">
              <a:lnSpc>
                <a:spcPct val="100000"/>
              </a:lnSpc>
              <a:spcBef>
                <a:spcPts val="0"/>
              </a:spcBef>
              <a:spcAft>
                <a:spcPts val="0"/>
              </a:spcAft>
              <a:buClrTx/>
              <a:buSzTx/>
              <a:buFontTx/>
              <a:buNone/>
              <a:tabLst/>
              <a:defRPr/>
            </a:pPr>
            <a:fld id="{8338DD3D-4C83-4AEC-B9F7-131DCD9B63ED}"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5990" rtl="0" eaLnBrk="1" fontAlgn="auto" latinLnBrk="0" hangingPunct="1">
                <a:lnSpc>
                  <a:spcPct val="100000"/>
                </a:lnSpc>
                <a:spcBef>
                  <a:spcPts val="0"/>
                </a:spcBef>
                <a:spcAft>
                  <a:spcPts val="0"/>
                </a:spcAft>
                <a:buClrTx/>
                <a:buSzTx/>
                <a:buFontTx/>
                <a:buNone/>
                <a:tabLst/>
                <a:defRPr/>
              </a:pPr>
              <a:t>15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84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gewicht van veel collectieve factoren overstijgt het gewicht van de individuele gedragsfactoren, wat vooral tot uiting komt onder de mensen die op moeten boksen tegen een stapeling van negatieve collectieve factoren. Dat</a:t>
            </a:r>
            <a:r>
              <a:rPr lang="nl-NL" baseline="0" dirty="0"/>
              <a:t> collectieve gewicht</a:t>
            </a:r>
            <a:r>
              <a:rPr lang="nl-NL" dirty="0"/>
              <a:t> leidt tot gezondheidsverschillen. Die we vervolgens proberen terug te dringen langs de moeilijkste, zeg maar verkeerde weg, langs gedragsbeïnvloeding op individueel niveau…</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26E85F-4C03-414C-9336-6CCEB89A3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10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aandacht voor de wijk, maar zeker niet alleen de wijk. Het zijn ook onze ordenings- of managementstructuren die aanpassing behoeven.</a:t>
            </a:r>
          </a:p>
        </p:txBody>
      </p:sp>
      <p:sp>
        <p:nvSpPr>
          <p:cNvPr id="4" name="Tijdelijke aanduiding voor dianummer 3"/>
          <p:cNvSpPr>
            <a:spLocks noGrp="1"/>
          </p:cNvSpPr>
          <p:nvPr>
            <p:ph type="sldNum" sz="quarter" idx="10"/>
          </p:nvPr>
        </p:nvSpPr>
        <p:spPr/>
        <p:txBody>
          <a:bodyPr/>
          <a:lstStyle/>
          <a:p>
            <a:fld id="{2E26E85F-4C03-414C-9336-6CCEB89A3A4A}" type="slidenum">
              <a:rPr lang="en-US" smtClean="0"/>
              <a:pPr/>
              <a:t>18</a:t>
            </a:fld>
            <a:endParaRPr lang="en-US"/>
          </a:p>
        </p:txBody>
      </p:sp>
    </p:spTree>
    <p:extLst>
      <p:ext uri="{BB962C8B-B14F-4D97-AF65-F5344CB8AC3E}">
        <p14:creationId xmlns:p14="http://schemas.microsoft.com/office/powerpoint/2010/main" val="2052135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NSPOH_PowerPoint_960x540-cover.png"/>
          <p:cNvPicPr>
            <a:picLocks noChangeAspect="1"/>
          </p:cNvPicPr>
          <p:nvPr userDrawn="1"/>
        </p:nvPicPr>
        <p:blipFill>
          <a:blip r:embed="rId2"/>
          <a:stretch>
            <a:fillRect/>
          </a:stretch>
        </p:blipFill>
        <p:spPr>
          <a:xfrm>
            <a:off x="0" y="0"/>
            <a:ext cx="9265920" cy="5212080"/>
          </a:xfrm>
          <a:prstGeom prst="rect">
            <a:avLst/>
          </a:prstGeom>
        </p:spPr>
      </p:pic>
      <p:sp>
        <p:nvSpPr>
          <p:cNvPr id="2" name="Title 1"/>
          <p:cNvSpPr>
            <a:spLocks noGrp="1"/>
          </p:cNvSpPr>
          <p:nvPr>
            <p:ph type="ctrTitle"/>
          </p:nvPr>
        </p:nvSpPr>
        <p:spPr>
          <a:xfrm>
            <a:off x="838200" y="2287190"/>
            <a:ext cx="5257800" cy="1427560"/>
          </a:xfrm>
        </p:spPr>
        <p:txBody>
          <a:bodyPr wrap="square" lIns="0" tIns="0" rIns="0" bIns="0" anchor="t" anchorCtr="0">
            <a:noAutofit/>
          </a:bodyPr>
          <a:lstStyle>
            <a:lvl1pPr algn="l">
              <a:lnSpc>
                <a:spcPts val="3400"/>
              </a:lnSpc>
              <a:defRPr sz="3400" cap="all">
                <a:solidFill>
                  <a:schemeClr val="bg1"/>
                </a:solidFill>
                <a:latin typeface="Arial"/>
                <a:cs typeface="Arial"/>
              </a:defRPr>
            </a:lvl1pPr>
          </a:lstStyle>
          <a:p>
            <a:r>
              <a:rPr lang="nl-NL"/>
              <a:t>Klik om de stijl te bewerken</a:t>
            </a:r>
            <a:endParaRPr lang="en-US" dirty="0"/>
          </a:p>
        </p:txBody>
      </p:sp>
      <p:sp>
        <p:nvSpPr>
          <p:cNvPr id="3" name="Subtitle 2"/>
          <p:cNvSpPr>
            <a:spLocks noGrp="1"/>
          </p:cNvSpPr>
          <p:nvPr>
            <p:ph type="subTitle" idx="1"/>
          </p:nvPr>
        </p:nvSpPr>
        <p:spPr>
          <a:xfrm>
            <a:off x="838200" y="3790950"/>
            <a:ext cx="5257800" cy="1314450"/>
          </a:xfrm>
          <a:prstGeom prst="rect">
            <a:avLst/>
          </a:prstGeom>
        </p:spPr>
        <p:txBody>
          <a:bodyPr wrap="square" lIns="0" tIns="0" rIns="0" bIns="0">
            <a:noAutofit/>
          </a:bodyPr>
          <a:lstStyle>
            <a:lvl1pPr marL="0" indent="0" algn="l">
              <a:lnSpc>
                <a:spcPts val="1800"/>
              </a:lnSpc>
              <a:spcBef>
                <a:spcPts val="0"/>
              </a:spcBef>
              <a:buNone/>
              <a:defRPr sz="1800" cap="all">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4810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542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532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62461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334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51915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35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0939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85338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3914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Text Placeholder 4"/>
          <p:cNvSpPr>
            <a:spLocks noGrp="1"/>
          </p:cNvSpPr>
          <p:nvPr>
            <p:ph type="body" sz="quarter" idx="10"/>
          </p:nvPr>
        </p:nvSpPr>
        <p:spPr>
          <a:xfrm>
            <a:off x="838200" y="895350"/>
            <a:ext cx="8229600" cy="4114800"/>
          </a:xfrm>
          <a:prstGeom prst="rect">
            <a:avLst/>
          </a:prstGeom>
        </p:spPr>
        <p:txBody>
          <a:bodyPr vert="horz" lIns="0" tIns="0" rIns="0" bIns="0">
            <a:normAutofit/>
          </a:bodyPr>
          <a:lstStyle>
            <a:lvl1pPr>
              <a:defRPr sz="2400" cap="all">
                <a:solidFill>
                  <a:srgbClr val="0A3F6C"/>
                </a:solidFill>
              </a:defRPr>
            </a:lvl1pPr>
            <a:lvl2pPr marL="720000">
              <a:lnSpc>
                <a:spcPts val="2880"/>
              </a:lnSpc>
              <a:defRPr sz="2400" cap="none" baseline="0">
                <a:solidFill>
                  <a:schemeClr val="tx1"/>
                </a:solidFill>
              </a:defRPr>
            </a:lvl2pPr>
            <a:lvl3pPr marL="1080000">
              <a:defRPr sz="1800" cap="none" baseline="0">
                <a:solidFill>
                  <a:schemeClr val="tx1"/>
                </a:solidFill>
              </a:defRPr>
            </a:lvl3pPr>
            <a:lvl4pPr>
              <a:defRPr sz="2400" cap="all">
                <a:solidFill>
                  <a:srgbClr val="0A3F6C"/>
                </a:solidFill>
              </a:defRPr>
            </a:lvl4pPr>
            <a:lvl5pPr>
              <a:defRPr sz="2400" cap="all">
                <a:solidFill>
                  <a:srgbClr val="0A3F6C"/>
                </a:solidFill>
              </a:defRPr>
            </a:lvl5pPr>
          </a:lstStyle>
          <a:p>
            <a:pPr lvl="0"/>
            <a:r>
              <a:rPr lang="nl-NL"/>
              <a:t>Klik om de modelstijlen te bewerken</a:t>
            </a:r>
          </a:p>
          <a:p>
            <a:pPr lvl="1"/>
            <a:r>
              <a:rPr lang="nl-NL"/>
              <a:t>Tweede niveau</a:t>
            </a:r>
          </a:p>
          <a:p>
            <a:pPr lvl="2"/>
            <a:r>
              <a:rPr lang="nl-NL"/>
              <a:t>Derde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66024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8983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83783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84383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58032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49457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286000" y="1085850"/>
            <a:ext cx="6629400" cy="2857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342900" marR="0" indent="0" algn="ctr" rtl="0">
              <a:spcBef>
                <a:spcPts val="0"/>
              </a:spcBef>
              <a:spcAft>
                <a:spcPts val="0"/>
              </a:spcAft>
              <a:defRPr/>
            </a:lvl6pPr>
            <a:lvl7pPr marL="685800" marR="0" indent="0" algn="ctr" rtl="0">
              <a:spcBef>
                <a:spcPts val="0"/>
              </a:spcBef>
              <a:spcAft>
                <a:spcPts val="0"/>
              </a:spcAft>
              <a:defRPr/>
            </a:lvl7pPr>
            <a:lvl8pPr marL="1028700" marR="0" indent="0" algn="ctr" rtl="0">
              <a:spcBef>
                <a:spcPts val="0"/>
              </a:spcBef>
              <a:spcAft>
                <a:spcPts val="0"/>
              </a:spcAft>
              <a:defRPr/>
            </a:lvl8pPr>
            <a:lvl9pPr marL="13716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2286000" y="1368029"/>
            <a:ext cx="6629400" cy="1085850"/>
          </a:xfrm>
          <a:prstGeom prst="rect">
            <a:avLst/>
          </a:prstGeom>
          <a:noFill/>
          <a:ln>
            <a:noFill/>
          </a:ln>
        </p:spPr>
        <p:txBody>
          <a:bodyPr lIns="91425" tIns="91425" rIns="91425" bIns="91425" anchor="t" anchorCtr="0"/>
          <a:lstStyle>
            <a:lvl1pPr marL="0" marR="0" indent="0" algn="l" rtl="0">
              <a:lnSpc>
                <a:spcPct val="136842"/>
              </a:lnSpc>
              <a:spcBef>
                <a:spcPts val="285"/>
              </a:spcBef>
              <a:spcAft>
                <a:spcPts val="0"/>
              </a:spcAft>
              <a:buClr>
                <a:schemeClr val="dk1"/>
              </a:buClr>
              <a:buFont typeface="Arial"/>
              <a:buNone/>
              <a:defRPr/>
            </a:lvl1pPr>
            <a:lvl2pPr marL="557213" marR="0" indent="-38100" algn="l" rtl="0">
              <a:lnSpc>
                <a:spcPct val="136842"/>
              </a:lnSpc>
              <a:spcBef>
                <a:spcPts val="285"/>
              </a:spcBef>
              <a:spcAft>
                <a:spcPts val="0"/>
              </a:spcAft>
              <a:buClr>
                <a:schemeClr val="dk1"/>
              </a:buClr>
              <a:buFont typeface="Arial"/>
              <a:buChar char="-"/>
              <a:defRPr/>
            </a:lvl2pPr>
            <a:lvl3pPr marL="857250" marR="0" indent="4763" algn="l" rtl="0">
              <a:lnSpc>
                <a:spcPct val="136842"/>
              </a:lnSpc>
              <a:spcBef>
                <a:spcPts val="285"/>
              </a:spcBef>
              <a:spcAft>
                <a:spcPts val="0"/>
              </a:spcAft>
              <a:buClr>
                <a:schemeClr val="dk1"/>
              </a:buClr>
              <a:buFont typeface="Arial"/>
              <a:buChar char="-"/>
              <a:defRPr/>
            </a:lvl3pPr>
            <a:lvl4pPr marL="1200150" marR="0" indent="4763" algn="l" rtl="0">
              <a:lnSpc>
                <a:spcPct val="136842"/>
              </a:lnSpc>
              <a:spcBef>
                <a:spcPts val="285"/>
              </a:spcBef>
              <a:spcAft>
                <a:spcPts val="0"/>
              </a:spcAft>
              <a:buClr>
                <a:schemeClr val="dk1"/>
              </a:buClr>
              <a:buFont typeface="Arial"/>
              <a:buChar char="-"/>
              <a:defRPr/>
            </a:lvl4pPr>
            <a:lvl5pPr marL="1543050" marR="0" indent="4763" algn="l" rtl="0">
              <a:lnSpc>
                <a:spcPct val="136842"/>
              </a:lnSpc>
              <a:spcBef>
                <a:spcPts val="285"/>
              </a:spcBef>
              <a:spcAft>
                <a:spcPts val="0"/>
              </a:spcAft>
              <a:buClr>
                <a:schemeClr val="dk1"/>
              </a:buClr>
              <a:buFont typeface="Arial"/>
              <a:buChar char="-"/>
              <a:defRPr/>
            </a:lvl5pPr>
            <a:lvl6pPr marL="1885950" marR="0" indent="19050" algn="l" rtl="0">
              <a:lnSpc>
                <a:spcPct val="100000"/>
              </a:lnSpc>
              <a:spcBef>
                <a:spcPts val="300"/>
              </a:spcBef>
              <a:spcAft>
                <a:spcPts val="0"/>
              </a:spcAft>
              <a:buClr>
                <a:schemeClr val="dk1"/>
              </a:buClr>
              <a:buFont typeface="Arial"/>
              <a:buChar char="»"/>
              <a:defRPr/>
            </a:lvl6pPr>
            <a:lvl7pPr marL="2228850" marR="0" indent="19050" algn="l" rtl="0">
              <a:lnSpc>
                <a:spcPct val="100000"/>
              </a:lnSpc>
              <a:spcBef>
                <a:spcPts val="300"/>
              </a:spcBef>
              <a:spcAft>
                <a:spcPts val="0"/>
              </a:spcAft>
              <a:buClr>
                <a:schemeClr val="dk1"/>
              </a:buClr>
              <a:buFont typeface="Arial"/>
              <a:buChar char="»"/>
              <a:defRPr/>
            </a:lvl7pPr>
            <a:lvl8pPr marL="2571750" marR="0" indent="19050" algn="l" rtl="0">
              <a:lnSpc>
                <a:spcPct val="100000"/>
              </a:lnSpc>
              <a:spcBef>
                <a:spcPts val="300"/>
              </a:spcBef>
              <a:spcAft>
                <a:spcPts val="0"/>
              </a:spcAft>
              <a:buClr>
                <a:schemeClr val="dk1"/>
              </a:buClr>
              <a:buFont typeface="Arial"/>
              <a:buChar char="»"/>
              <a:defRPr/>
            </a:lvl8pPr>
            <a:lvl9pPr marL="2914650" marR="0" indent="19050" algn="l" rtl="0">
              <a:lnSpc>
                <a:spcPct val="100000"/>
              </a:lnSpc>
              <a:spcBef>
                <a:spcPts val="3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1940003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547812" y="1350169"/>
            <a:ext cx="7138986" cy="307181"/>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342900" algn="ctr" rtl="0">
              <a:spcBef>
                <a:spcPts val="0"/>
              </a:spcBef>
              <a:spcAft>
                <a:spcPts val="0"/>
              </a:spcAft>
              <a:defRPr/>
            </a:lvl6pPr>
            <a:lvl7pPr marL="685800" algn="ctr" rtl="0">
              <a:spcBef>
                <a:spcPts val="0"/>
              </a:spcBef>
              <a:spcAft>
                <a:spcPts val="0"/>
              </a:spcAft>
              <a:defRPr/>
            </a:lvl7pPr>
            <a:lvl8pPr marL="1028700" algn="ctr" rtl="0">
              <a:spcBef>
                <a:spcPts val="0"/>
              </a:spcBef>
              <a:spcAft>
                <a:spcPts val="0"/>
              </a:spcAft>
              <a:defRPr/>
            </a:lvl8pPr>
            <a:lvl9pPr marL="1371600" algn="ctr" rtl="0">
              <a:spcBef>
                <a:spcPts val="0"/>
              </a:spcBef>
              <a:spcAft>
                <a:spcPts val="0"/>
              </a:spcAft>
              <a:defRPr/>
            </a:lvl9pPr>
          </a:lstStyle>
          <a:p>
            <a:endParaRPr/>
          </a:p>
        </p:txBody>
      </p:sp>
      <p:sp>
        <p:nvSpPr>
          <p:cNvPr id="19" name="Shape 19"/>
          <p:cNvSpPr txBox="1">
            <a:spLocks noGrp="1"/>
          </p:cNvSpPr>
          <p:nvPr>
            <p:ph type="body" idx="1"/>
          </p:nvPr>
        </p:nvSpPr>
        <p:spPr>
          <a:xfrm>
            <a:off x="1547812" y="1657351"/>
            <a:ext cx="7138986" cy="2971799"/>
          </a:xfrm>
          <a:prstGeom prst="rect">
            <a:avLst/>
          </a:prstGeom>
          <a:noFill/>
          <a:ln>
            <a:noFill/>
          </a:ln>
        </p:spPr>
        <p:txBody>
          <a:bodyPr lIns="91425" tIns="91425" rIns="91425" bIns="91425" anchor="t" anchorCtr="0"/>
          <a:lstStyle>
            <a:lvl1pPr marL="257175" indent="-80963" algn="l" rtl="0">
              <a:lnSpc>
                <a:spcPct val="136842"/>
              </a:lnSpc>
              <a:spcBef>
                <a:spcPts val="285"/>
              </a:spcBef>
              <a:spcAft>
                <a:spcPts val="0"/>
              </a:spcAft>
              <a:buClr>
                <a:schemeClr val="dk1"/>
              </a:buClr>
              <a:buFont typeface="Arial"/>
              <a:buChar char="-"/>
              <a:defRPr/>
            </a:lvl1pPr>
            <a:lvl2pPr marL="557213" indent="-38100" algn="l" rtl="0">
              <a:lnSpc>
                <a:spcPct val="136842"/>
              </a:lnSpc>
              <a:spcBef>
                <a:spcPts val="285"/>
              </a:spcBef>
              <a:spcAft>
                <a:spcPts val="0"/>
              </a:spcAft>
              <a:buClr>
                <a:schemeClr val="dk1"/>
              </a:buClr>
              <a:buFont typeface="Arial"/>
              <a:buChar char="-"/>
              <a:defRPr/>
            </a:lvl2pPr>
            <a:lvl3pPr marL="857250" indent="4763" algn="l" rtl="0">
              <a:lnSpc>
                <a:spcPct val="136842"/>
              </a:lnSpc>
              <a:spcBef>
                <a:spcPts val="285"/>
              </a:spcBef>
              <a:spcAft>
                <a:spcPts val="0"/>
              </a:spcAft>
              <a:buClr>
                <a:schemeClr val="dk1"/>
              </a:buClr>
              <a:buFont typeface="Arial"/>
              <a:buChar char="-"/>
              <a:defRPr/>
            </a:lvl3pPr>
            <a:lvl4pPr marL="1200150" indent="4763" algn="l" rtl="0">
              <a:lnSpc>
                <a:spcPct val="136842"/>
              </a:lnSpc>
              <a:spcBef>
                <a:spcPts val="285"/>
              </a:spcBef>
              <a:spcAft>
                <a:spcPts val="0"/>
              </a:spcAft>
              <a:buClr>
                <a:schemeClr val="dk1"/>
              </a:buClr>
              <a:buFont typeface="Arial"/>
              <a:buChar char="-"/>
              <a:defRPr/>
            </a:lvl4pPr>
            <a:lvl5pPr marL="1543050" indent="4763" algn="l" rtl="0">
              <a:lnSpc>
                <a:spcPct val="136842"/>
              </a:lnSpc>
              <a:spcBef>
                <a:spcPts val="285"/>
              </a:spcBef>
              <a:spcAft>
                <a:spcPts val="0"/>
              </a:spcAft>
              <a:buClr>
                <a:schemeClr val="dk1"/>
              </a:buClr>
              <a:buFont typeface="Arial"/>
              <a:buChar char="-"/>
              <a:defRPr/>
            </a:lvl5pPr>
            <a:lvl6pPr marL="1885950" indent="19050" algn="l" rtl="0">
              <a:spcBef>
                <a:spcPts val="300"/>
              </a:spcBef>
              <a:spcAft>
                <a:spcPts val="0"/>
              </a:spcAft>
              <a:buClr>
                <a:schemeClr val="dk1"/>
              </a:buClr>
              <a:buFont typeface="Arial"/>
              <a:buChar char="»"/>
              <a:defRPr/>
            </a:lvl6pPr>
            <a:lvl7pPr marL="2228850" indent="19050" algn="l" rtl="0">
              <a:spcBef>
                <a:spcPts val="300"/>
              </a:spcBef>
              <a:spcAft>
                <a:spcPts val="0"/>
              </a:spcAft>
              <a:buClr>
                <a:schemeClr val="dk1"/>
              </a:buClr>
              <a:buFont typeface="Arial"/>
              <a:buChar char="»"/>
              <a:defRPr/>
            </a:lvl7pPr>
            <a:lvl8pPr marL="2571750" indent="19050" algn="l" rtl="0">
              <a:spcBef>
                <a:spcPts val="300"/>
              </a:spcBef>
              <a:spcAft>
                <a:spcPts val="0"/>
              </a:spcAft>
              <a:buClr>
                <a:schemeClr val="dk1"/>
              </a:buClr>
              <a:buFont typeface="Arial"/>
              <a:buChar char="»"/>
              <a:defRPr/>
            </a:lvl8pPr>
            <a:lvl9pPr marL="2914650" indent="19050" algn="l" rtl="0">
              <a:spcBef>
                <a:spcPts val="300"/>
              </a:spcBef>
              <a:spcAft>
                <a:spcPts val="0"/>
              </a:spcAft>
              <a:buClr>
                <a:schemeClr val="dk1"/>
              </a:buClr>
              <a:buFont typeface="Arial"/>
              <a:buChar char="»"/>
              <a:defRPr/>
            </a:lvl9pPr>
          </a:lstStyle>
          <a:p>
            <a:endParaRPr/>
          </a:p>
        </p:txBody>
      </p:sp>
      <p:sp>
        <p:nvSpPr>
          <p:cNvPr id="20" name="Shape 20"/>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
        <p:nvSpPr>
          <p:cNvPr id="21" name="Shape 21"/>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Tree>
    <p:extLst>
      <p:ext uri="{BB962C8B-B14F-4D97-AF65-F5344CB8AC3E}">
        <p14:creationId xmlns:p14="http://schemas.microsoft.com/office/powerpoint/2010/main" val="3132618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
        <p:nvSpPr>
          <p:cNvPr id="24" name="Shape 24"/>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Tree>
    <p:extLst>
      <p:ext uri="{BB962C8B-B14F-4D97-AF65-F5344CB8AC3E}">
        <p14:creationId xmlns:p14="http://schemas.microsoft.com/office/powerpoint/2010/main" val="1848255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286000" y="1085850"/>
            <a:ext cx="6629400" cy="2857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342900" marR="0" indent="0" algn="ctr" rtl="0">
              <a:spcBef>
                <a:spcPts val="0"/>
              </a:spcBef>
              <a:spcAft>
                <a:spcPts val="0"/>
              </a:spcAft>
              <a:defRPr/>
            </a:lvl6pPr>
            <a:lvl7pPr marL="685800" marR="0" indent="0" algn="ctr" rtl="0">
              <a:spcBef>
                <a:spcPts val="0"/>
              </a:spcBef>
              <a:spcAft>
                <a:spcPts val="0"/>
              </a:spcAft>
              <a:defRPr/>
            </a:lvl7pPr>
            <a:lvl8pPr marL="1028700" marR="0" indent="0" algn="ctr" rtl="0">
              <a:spcBef>
                <a:spcPts val="0"/>
              </a:spcBef>
              <a:spcAft>
                <a:spcPts val="0"/>
              </a:spcAft>
              <a:defRPr/>
            </a:lvl8pPr>
            <a:lvl9pPr marL="13716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2286000" y="1368029"/>
            <a:ext cx="6629400" cy="1085850"/>
          </a:xfrm>
          <a:prstGeom prst="rect">
            <a:avLst/>
          </a:prstGeom>
          <a:noFill/>
          <a:ln>
            <a:noFill/>
          </a:ln>
        </p:spPr>
        <p:txBody>
          <a:bodyPr lIns="91425" tIns="91425" rIns="91425" bIns="91425" anchor="t" anchorCtr="0"/>
          <a:lstStyle>
            <a:lvl1pPr marL="0" marR="0" indent="0" algn="l" rtl="0">
              <a:lnSpc>
                <a:spcPct val="136842"/>
              </a:lnSpc>
              <a:spcBef>
                <a:spcPts val="285"/>
              </a:spcBef>
              <a:spcAft>
                <a:spcPts val="0"/>
              </a:spcAft>
              <a:buClr>
                <a:schemeClr val="dk1"/>
              </a:buClr>
              <a:buFont typeface="Arial"/>
              <a:buNone/>
              <a:defRPr/>
            </a:lvl1pPr>
            <a:lvl2pPr marL="557213" marR="0" indent="-38100" algn="l" rtl="0">
              <a:lnSpc>
                <a:spcPct val="136842"/>
              </a:lnSpc>
              <a:spcBef>
                <a:spcPts val="285"/>
              </a:spcBef>
              <a:spcAft>
                <a:spcPts val="0"/>
              </a:spcAft>
              <a:buClr>
                <a:schemeClr val="dk1"/>
              </a:buClr>
              <a:buFont typeface="Arial"/>
              <a:buChar char="-"/>
              <a:defRPr/>
            </a:lvl2pPr>
            <a:lvl3pPr marL="857250" marR="0" indent="4763" algn="l" rtl="0">
              <a:lnSpc>
                <a:spcPct val="136842"/>
              </a:lnSpc>
              <a:spcBef>
                <a:spcPts val="285"/>
              </a:spcBef>
              <a:spcAft>
                <a:spcPts val="0"/>
              </a:spcAft>
              <a:buClr>
                <a:schemeClr val="dk1"/>
              </a:buClr>
              <a:buFont typeface="Arial"/>
              <a:buChar char="-"/>
              <a:defRPr/>
            </a:lvl3pPr>
            <a:lvl4pPr marL="1200150" marR="0" indent="4763" algn="l" rtl="0">
              <a:lnSpc>
                <a:spcPct val="136842"/>
              </a:lnSpc>
              <a:spcBef>
                <a:spcPts val="285"/>
              </a:spcBef>
              <a:spcAft>
                <a:spcPts val="0"/>
              </a:spcAft>
              <a:buClr>
                <a:schemeClr val="dk1"/>
              </a:buClr>
              <a:buFont typeface="Arial"/>
              <a:buChar char="-"/>
              <a:defRPr/>
            </a:lvl4pPr>
            <a:lvl5pPr marL="1543050" marR="0" indent="4763" algn="l" rtl="0">
              <a:lnSpc>
                <a:spcPct val="136842"/>
              </a:lnSpc>
              <a:spcBef>
                <a:spcPts val="285"/>
              </a:spcBef>
              <a:spcAft>
                <a:spcPts val="0"/>
              </a:spcAft>
              <a:buClr>
                <a:schemeClr val="dk1"/>
              </a:buClr>
              <a:buFont typeface="Arial"/>
              <a:buChar char="-"/>
              <a:defRPr/>
            </a:lvl5pPr>
            <a:lvl6pPr marL="1885950" marR="0" indent="19050" algn="l" rtl="0">
              <a:lnSpc>
                <a:spcPct val="100000"/>
              </a:lnSpc>
              <a:spcBef>
                <a:spcPts val="300"/>
              </a:spcBef>
              <a:spcAft>
                <a:spcPts val="0"/>
              </a:spcAft>
              <a:buClr>
                <a:schemeClr val="dk1"/>
              </a:buClr>
              <a:buFont typeface="Arial"/>
              <a:buChar char="»"/>
              <a:defRPr/>
            </a:lvl6pPr>
            <a:lvl7pPr marL="2228850" marR="0" indent="19050" algn="l" rtl="0">
              <a:lnSpc>
                <a:spcPct val="100000"/>
              </a:lnSpc>
              <a:spcBef>
                <a:spcPts val="300"/>
              </a:spcBef>
              <a:spcAft>
                <a:spcPts val="0"/>
              </a:spcAft>
              <a:buClr>
                <a:schemeClr val="dk1"/>
              </a:buClr>
              <a:buFont typeface="Arial"/>
              <a:buChar char="»"/>
              <a:defRPr/>
            </a:lvl7pPr>
            <a:lvl8pPr marL="2571750" marR="0" indent="19050" algn="l" rtl="0">
              <a:lnSpc>
                <a:spcPct val="100000"/>
              </a:lnSpc>
              <a:spcBef>
                <a:spcPts val="300"/>
              </a:spcBef>
              <a:spcAft>
                <a:spcPts val="0"/>
              </a:spcAft>
              <a:buClr>
                <a:schemeClr val="dk1"/>
              </a:buClr>
              <a:buFont typeface="Arial"/>
              <a:buChar char="»"/>
              <a:defRPr/>
            </a:lvl8pPr>
            <a:lvl9pPr marL="2914650" marR="0" indent="19050" algn="l" rtl="0">
              <a:lnSpc>
                <a:spcPct val="100000"/>
              </a:lnSpc>
              <a:spcBef>
                <a:spcPts val="3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132416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a:xfrm>
            <a:off x="457200" y="4767263"/>
            <a:ext cx="2133600" cy="273844"/>
          </a:xfrm>
          <a:prstGeom prst="rect">
            <a:avLst/>
          </a:prstGeom>
        </p:spPr>
        <p:txBody>
          <a:bodyPr/>
          <a:lstStyle/>
          <a:p>
            <a:fld id="{C83BC86A-B062-4A10-91F5-736023438F16}" type="datetimeFigureOut">
              <a:rPr lang="nl-NL" smtClean="0"/>
              <a:t>6-6-2018</a:t>
            </a:fld>
            <a:endParaRPr lang="nl-NL"/>
          </a:p>
        </p:txBody>
      </p:sp>
      <p:sp>
        <p:nvSpPr>
          <p:cNvPr id="4" name="Tijdelijke aanduiding voor voettekst 3"/>
          <p:cNvSpPr>
            <a:spLocks noGrp="1"/>
          </p:cNvSpPr>
          <p:nvPr>
            <p:ph type="ftr" sz="quarter" idx="11"/>
          </p:nvPr>
        </p:nvSpPr>
        <p:spPr>
          <a:xfrm>
            <a:off x="3124200" y="4767263"/>
            <a:ext cx="2895600" cy="273844"/>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4767263"/>
            <a:ext cx="2133600" cy="273844"/>
          </a:xfrm>
          <a:prstGeom prst="rect">
            <a:avLst/>
          </a:prstGeom>
        </p:spPr>
        <p:txBody>
          <a:bodyPr/>
          <a:lstStyle/>
          <a:p>
            <a:fld id="{6ABCACC8-1951-4951-B412-D777DEA8530C}" type="slidenum">
              <a:rPr lang="nl-NL" smtClean="0"/>
              <a:t>‹nr.›</a:t>
            </a:fld>
            <a:endParaRPr lang="nl-NL"/>
          </a:p>
        </p:txBody>
      </p:sp>
    </p:spTree>
    <p:extLst>
      <p:ext uri="{BB962C8B-B14F-4D97-AF65-F5344CB8AC3E}">
        <p14:creationId xmlns:p14="http://schemas.microsoft.com/office/powerpoint/2010/main" val="2652867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547812" y="1350169"/>
            <a:ext cx="7138986" cy="307181"/>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342900" algn="ctr" rtl="0">
              <a:spcBef>
                <a:spcPts val="0"/>
              </a:spcBef>
              <a:spcAft>
                <a:spcPts val="0"/>
              </a:spcAft>
              <a:defRPr/>
            </a:lvl6pPr>
            <a:lvl7pPr marL="685800" algn="ctr" rtl="0">
              <a:spcBef>
                <a:spcPts val="0"/>
              </a:spcBef>
              <a:spcAft>
                <a:spcPts val="0"/>
              </a:spcAft>
              <a:defRPr/>
            </a:lvl7pPr>
            <a:lvl8pPr marL="1028700" algn="ctr" rtl="0">
              <a:spcBef>
                <a:spcPts val="0"/>
              </a:spcBef>
              <a:spcAft>
                <a:spcPts val="0"/>
              </a:spcAft>
              <a:defRPr/>
            </a:lvl8pPr>
            <a:lvl9pPr marL="1371600" algn="ctr" rtl="0">
              <a:spcBef>
                <a:spcPts val="0"/>
              </a:spcBef>
              <a:spcAft>
                <a:spcPts val="0"/>
              </a:spcAft>
              <a:defRPr/>
            </a:lvl9pPr>
          </a:lstStyle>
          <a:p>
            <a:endParaRPr/>
          </a:p>
        </p:txBody>
      </p:sp>
      <p:sp>
        <p:nvSpPr>
          <p:cNvPr id="19" name="Shape 19"/>
          <p:cNvSpPr txBox="1">
            <a:spLocks noGrp="1"/>
          </p:cNvSpPr>
          <p:nvPr>
            <p:ph type="body" idx="1"/>
          </p:nvPr>
        </p:nvSpPr>
        <p:spPr>
          <a:xfrm>
            <a:off x="1547812" y="1657351"/>
            <a:ext cx="7138986" cy="2971799"/>
          </a:xfrm>
          <a:prstGeom prst="rect">
            <a:avLst/>
          </a:prstGeom>
          <a:noFill/>
          <a:ln>
            <a:noFill/>
          </a:ln>
        </p:spPr>
        <p:txBody>
          <a:bodyPr lIns="91425" tIns="91425" rIns="91425" bIns="91425" anchor="t" anchorCtr="0"/>
          <a:lstStyle>
            <a:lvl1pPr marL="257175" indent="-80963" algn="l" rtl="0">
              <a:lnSpc>
                <a:spcPct val="136842"/>
              </a:lnSpc>
              <a:spcBef>
                <a:spcPts val="285"/>
              </a:spcBef>
              <a:spcAft>
                <a:spcPts val="0"/>
              </a:spcAft>
              <a:buClr>
                <a:schemeClr val="dk1"/>
              </a:buClr>
              <a:buFont typeface="Arial"/>
              <a:buChar char="-"/>
              <a:defRPr/>
            </a:lvl1pPr>
            <a:lvl2pPr marL="557213" indent="-38100" algn="l" rtl="0">
              <a:lnSpc>
                <a:spcPct val="136842"/>
              </a:lnSpc>
              <a:spcBef>
                <a:spcPts val="285"/>
              </a:spcBef>
              <a:spcAft>
                <a:spcPts val="0"/>
              </a:spcAft>
              <a:buClr>
                <a:schemeClr val="dk1"/>
              </a:buClr>
              <a:buFont typeface="Arial"/>
              <a:buChar char="-"/>
              <a:defRPr/>
            </a:lvl2pPr>
            <a:lvl3pPr marL="857250" indent="4763" algn="l" rtl="0">
              <a:lnSpc>
                <a:spcPct val="136842"/>
              </a:lnSpc>
              <a:spcBef>
                <a:spcPts val="285"/>
              </a:spcBef>
              <a:spcAft>
                <a:spcPts val="0"/>
              </a:spcAft>
              <a:buClr>
                <a:schemeClr val="dk1"/>
              </a:buClr>
              <a:buFont typeface="Arial"/>
              <a:buChar char="-"/>
              <a:defRPr/>
            </a:lvl3pPr>
            <a:lvl4pPr marL="1200150" indent="4763" algn="l" rtl="0">
              <a:lnSpc>
                <a:spcPct val="136842"/>
              </a:lnSpc>
              <a:spcBef>
                <a:spcPts val="285"/>
              </a:spcBef>
              <a:spcAft>
                <a:spcPts val="0"/>
              </a:spcAft>
              <a:buClr>
                <a:schemeClr val="dk1"/>
              </a:buClr>
              <a:buFont typeface="Arial"/>
              <a:buChar char="-"/>
              <a:defRPr/>
            </a:lvl4pPr>
            <a:lvl5pPr marL="1543050" indent="4763" algn="l" rtl="0">
              <a:lnSpc>
                <a:spcPct val="136842"/>
              </a:lnSpc>
              <a:spcBef>
                <a:spcPts val="285"/>
              </a:spcBef>
              <a:spcAft>
                <a:spcPts val="0"/>
              </a:spcAft>
              <a:buClr>
                <a:schemeClr val="dk1"/>
              </a:buClr>
              <a:buFont typeface="Arial"/>
              <a:buChar char="-"/>
              <a:defRPr/>
            </a:lvl5pPr>
            <a:lvl6pPr marL="1885950" indent="19050" algn="l" rtl="0">
              <a:spcBef>
                <a:spcPts val="300"/>
              </a:spcBef>
              <a:spcAft>
                <a:spcPts val="0"/>
              </a:spcAft>
              <a:buClr>
                <a:schemeClr val="dk1"/>
              </a:buClr>
              <a:buFont typeface="Arial"/>
              <a:buChar char="»"/>
              <a:defRPr/>
            </a:lvl6pPr>
            <a:lvl7pPr marL="2228850" indent="19050" algn="l" rtl="0">
              <a:spcBef>
                <a:spcPts val="300"/>
              </a:spcBef>
              <a:spcAft>
                <a:spcPts val="0"/>
              </a:spcAft>
              <a:buClr>
                <a:schemeClr val="dk1"/>
              </a:buClr>
              <a:buFont typeface="Arial"/>
              <a:buChar char="»"/>
              <a:defRPr/>
            </a:lvl7pPr>
            <a:lvl8pPr marL="2571750" indent="19050" algn="l" rtl="0">
              <a:spcBef>
                <a:spcPts val="300"/>
              </a:spcBef>
              <a:spcAft>
                <a:spcPts val="0"/>
              </a:spcAft>
              <a:buClr>
                <a:schemeClr val="dk1"/>
              </a:buClr>
              <a:buFont typeface="Arial"/>
              <a:buChar char="»"/>
              <a:defRPr/>
            </a:lvl8pPr>
            <a:lvl9pPr marL="2914650" indent="19050" algn="l" rtl="0">
              <a:spcBef>
                <a:spcPts val="300"/>
              </a:spcBef>
              <a:spcAft>
                <a:spcPts val="0"/>
              </a:spcAft>
              <a:buClr>
                <a:schemeClr val="dk1"/>
              </a:buClr>
              <a:buFont typeface="Arial"/>
              <a:buChar char="»"/>
              <a:defRPr/>
            </a:lvl9pPr>
          </a:lstStyle>
          <a:p>
            <a:endParaRPr/>
          </a:p>
        </p:txBody>
      </p:sp>
      <p:sp>
        <p:nvSpPr>
          <p:cNvPr id="20" name="Shape 20"/>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
        <p:nvSpPr>
          <p:cNvPr id="21" name="Shape 21"/>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Tree>
    <p:extLst>
      <p:ext uri="{BB962C8B-B14F-4D97-AF65-F5344CB8AC3E}">
        <p14:creationId xmlns:p14="http://schemas.microsoft.com/office/powerpoint/2010/main" val="2727928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
        <p:nvSpPr>
          <p:cNvPr id="24" name="Shape 24"/>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Tree>
    <p:extLst>
      <p:ext uri="{BB962C8B-B14F-4D97-AF65-F5344CB8AC3E}">
        <p14:creationId xmlns:p14="http://schemas.microsoft.com/office/powerpoint/2010/main" val="3487997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286000" y="1085850"/>
            <a:ext cx="6629400" cy="2857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342900" marR="0" indent="0" algn="ctr" rtl="0">
              <a:spcBef>
                <a:spcPts val="0"/>
              </a:spcBef>
              <a:spcAft>
                <a:spcPts val="0"/>
              </a:spcAft>
              <a:defRPr/>
            </a:lvl6pPr>
            <a:lvl7pPr marL="685800" marR="0" indent="0" algn="ctr" rtl="0">
              <a:spcBef>
                <a:spcPts val="0"/>
              </a:spcBef>
              <a:spcAft>
                <a:spcPts val="0"/>
              </a:spcAft>
              <a:defRPr/>
            </a:lvl7pPr>
            <a:lvl8pPr marL="1028700" marR="0" indent="0" algn="ctr" rtl="0">
              <a:spcBef>
                <a:spcPts val="0"/>
              </a:spcBef>
              <a:spcAft>
                <a:spcPts val="0"/>
              </a:spcAft>
              <a:defRPr/>
            </a:lvl8pPr>
            <a:lvl9pPr marL="13716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2286000" y="1368029"/>
            <a:ext cx="6629400" cy="1085850"/>
          </a:xfrm>
          <a:prstGeom prst="rect">
            <a:avLst/>
          </a:prstGeom>
          <a:noFill/>
          <a:ln>
            <a:noFill/>
          </a:ln>
        </p:spPr>
        <p:txBody>
          <a:bodyPr lIns="91425" tIns="91425" rIns="91425" bIns="91425" anchor="t" anchorCtr="0"/>
          <a:lstStyle>
            <a:lvl1pPr marL="0" marR="0" indent="0" algn="l" rtl="0">
              <a:lnSpc>
                <a:spcPct val="136842"/>
              </a:lnSpc>
              <a:spcBef>
                <a:spcPts val="285"/>
              </a:spcBef>
              <a:spcAft>
                <a:spcPts val="0"/>
              </a:spcAft>
              <a:buClr>
                <a:schemeClr val="dk1"/>
              </a:buClr>
              <a:buFont typeface="Arial"/>
              <a:buNone/>
              <a:defRPr/>
            </a:lvl1pPr>
            <a:lvl2pPr marL="557213" marR="0" indent="-38100" algn="l" rtl="0">
              <a:lnSpc>
                <a:spcPct val="136842"/>
              </a:lnSpc>
              <a:spcBef>
                <a:spcPts val="285"/>
              </a:spcBef>
              <a:spcAft>
                <a:spcPts val="0"/>
              </a:spcAft>
              <a:buClr>
                <a:schemeClr val="dk1"/>
              </a:buClr>
              <a:buFont typeface="Arial"/>
              <a:buChar char="-"/>
              <a:defRPr/>
            </a:lvl2pPr>
            <a:lvl3pPr marL="857250" marR="0" indent="4763" algn="l" rtl="0">
              <a:lnSpc>
                <a:spcPct val="136842"/>
              </a:lnSpc>
              <a:spcBef>
                <a:spcPts val="285"/>
              </a:spcBef>
              <a:spcAft>
                <a:spcPts val="0"/>
              </a:spcAft>
              <a:buClr>
                <a:schemeClr val="dk1"/>
              </a:buClr>
              <a:buFont typeface="Arial"/>
              <a:buChar char="-"/>
              <a:defRPr/>
            </a:lvl3pPr>
            <a:lvl4pPr marL="1200150" marR="0" indent="4763" algn="l" rtl="0">
              <a:lnSpc>
                <a:spcPct val="136842"/>
              </a:lnSpc>
              <a:spcBef>
                <a:spcPts val="285"/>
              </a:spcBef>
              <a:spcAft>
                <a:spcPts val="0"/>
              </a:spcAft>
              <a:buClr>
                <a:schemeClr val="dk1"/>
              </a:buClr>
              <a:buFont typeface="Arial"/>
              <a:buChar char="-"/>
              <a:defRPr/>
            </a:lvl4pPr>
            <a:lvl5pPr marL="1543050" marR="0" indent="4763" algn="l" rtl="0">
              <a:lnSpc>
                <a:spcPct val="136842"/>
              </a:lnSpc>
              <a:spcBef>
                <a:spcPts val="285"/>
              </a:spcBef>
              <a:spcAft>
                <a:spcPts val="0"/>
              </a:spcAft>
              <a:buClr>
                <a:schemeClr val="dk1"/>
              </a:buClr>
              <a:buFont typeface="Arial"/>
              <a:buChar char="-"/>
              <a:defRPr/>
            </a:lvl5pPr>
            <a:lvl6pPr marL="1885950" marR="0" indent="19050" algn="l" rtl="0">
              <a:lnSpc>
                <a:spcPct val="100000"/>
              </a:lnSpc>
              <a:spcBef>
                <a:spcPts val="300"/>
              </a:spcBef>
              <a:spcAft>
                <a:spcPts val="0"/>
              </a:spcAft>
              <a:buClr>
                <a:schemeClr val="dk1"/>
              </a:buClr>
              <a:buFont typeface="Arial"/>
              <a:buChar char="»"/>
              <a:defRPr/>
            </a:lvl6pPr>
            <a:lvl7pPr marL="2228850" marR="0" indent="19050" algn="l" rtl="0">
              <a:lnSpc>
                <a:spcPct val="100000"/>
              </a:lnSpc>
              <a:spcBef>
                <a:spcPts val="300"/>
              </a:spcBef>
              <a:spcAft>
                <a:spcPts val="0"/>
              </a:spcAft>
              <a:buClr>
                <a:schemeClr val="dk1"/>
              </a:buClr>
              <a:buFont typeface="Arial"/>
              <a:buChar char="»"/>
              <a:defRPr/>
            </a:lvl7pPr>
            <a:lvl8pPr marL="2571750" marR="0" indent="19050" algn="l" rtl="0">
              <a:lnSpc>
                <a:spcPct val="100000"/>
              </a:lnSpc>
              <a:spcBef>
                <a:spcPts val="300"/>
              </a:spcBef>
              <a:spcAft>
                <a:spcPts val="0"/>
              </a:spcAft>
              <a:buClr>
                <a:schemeClr val="dk1"/>
              </a:buClr>
              <a:buFont typeface="Arial"/>
              <a:buChar char="»"/>
              <a:defRPr/>
            </a:lvl8pPr>
            <a:lvl9pPr marL="2914650" marR="0" indent="19050" algn="l" rtl="0">
              <a:lnSpc>
                <a:spcPct val="100000"/>
              </a:lnSpc>
              <a:spcBef>
                <a:spcPts val="3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4110794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547812" y="1350169"/>
            <a:ext cx="7138986" cy="307181"/>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342900" algn="ctr" rtl="0">
              <a:spcBef>
                <a:spcPts val="0"/>
              </a:spcBef>
              <a:spcAft>
                <a:spcPts val="0"/>
              </a:spcAft>
              <a:defRPr/>
            </a:lvl6pPr>
            <a:lvl7pPr marL="685800" algn="ctr" rtl="0">
              <a:spcBef>
                <a:spcPts val="0"/>
              </a:spcBef>
              <a:spcAft>
                <a:spcPts val="0"/>
              </a:spcAft>
              <a:defRPr/>
            </a:lvl7pPr>
            <a:lvl8pPr marL="1028700" algn="ctr" rtl="0">
              <a:spcBef>
                <a:spcPts val="0"/>
              </a:spcBef>
              <a:spcAft>
                <a:spcPts val="0"/>
              </a:spcAft>
              <a:defRPr/>
            </a:lvl8pPr>
            <a:lvl9pPr marL="1371600" algn="ctr" rtl="0">
              <a:spcBef>
                <a:spcPts val="0"/>
              </a:spcBef>
              <a:spcAft>
                <a:spcPts val="0"/>
              </a:spcAft>
              <a:defRPr/>
            </a:lvl9pPr>
          </a:lstStyle>
          <a:p>
            <a:endParaRPr/>
          </a:p>
        </p:txBody>
      </p:sp>
      <p:sp>
        <p:nvSpPr>
          <p:cNvPr id="19" name="Shape 19"/>
          <p:cNvSpPr txBox="1">
            <a:spLocks noGrp="1"/>
          </p:cNvSpPr>
          <p:nvPr>
            <p:ph type="body" idx="1"/>
          </p:nvPr>
        </p:nvSpPr>
        <p:spPr>
          <a:xfrm>
            <a:off x="1547812" y="1657351"/>
            <a:ext cx="7138986" cy="2971799"/>
          </a:xfrm>
          <a:prstGeom prst="rect">
            <a:avLst/>
          </a:prstGeom>
          <a:noFill/>
          <a:ln>
            <a:noFill/>
          </a:ln>
        </p:spPr>
        <p:txBody>
          <a:bodyPr lIns="91425" tIns="91425" rIns="91425" bIns="91425" anchor="t" anchorCtr="0"/>
          <a:lstStyle>
            <a:lvl1pPr marL="257175" indent="-80963" algn="l" rtl="0">
              <a:lnSpc>
                <a:spcPct val="136842"/>
              </a:lnSpc>
              <a:spcBef>
                <a:spcPts val="285"/>
              </a:spcBef>
              <a:spcAft>
                <a:spcPts val="0"/>
              </a:spcAft>
              <a:buClr>
                <a:schemeClr val="dk1"/>
              </a:buClr>
              <a:buFont typeface="Arial"/>
              <a:buChar char="-"/>
              <a:defRPr/>
            </a:lvl1pPr>
            <a:lvl2pPr marL="557213" indent="-38100" algn="l" rtl="0">
              <a:lnSpc>
                <a:spcPct val="136842"/>
              </a:lnSpc>
              <a:spcBef>
                <a:spcPts val="285"/>
              </a:spcBef>
              <a:spcAft>
                <a:spcPts val="0"/>
              </a:spcAft>
              <a:buClr>
                <a:schemeClr val="dk1"/>
              </a:buClr>
              <a:buFont typeface="Arial"/>
              <a:buChar char="-"/>
              <a:defRPr/>
            </a:lvl2pPr>
            <a:lvl3pPr marL="857250" indent="4763" algn="l" rtl="0">
              <a:lnSpc>
                <a:spcPct val="136842"/>
              </a:lnSpc>
              <a:spcBef>
                <a:spcPts val="285"/>
              </a:spcBef>
              <a:spcAft>
                <a:spcPts val="0"/>
              </a:spcAft>
              <a:buClr>
                <a:schemeClr val="dk1"/>
              </a:buClr>
              <a:buFont typeface="Arial"/>
              <a:buChar char="-"/>
              <a:defRPr/>
            </a:lvl3pPr>
            <a:lvl4pPr marL="1200150" indent="4763" algn="l" rtl="0">
              <a:lnSpc>
                <a:spcPct val="136842"/>
              </a:lnSpc>
              <a:spcBef>
                <a:spcPts val="285"/>
              </a:spcBef>
              <a:spcAft>
                <a:spcPts val="0"/>
              </a:spcAft>
              <a:buClr>
                <a:schemeClr val="dk1"/>
              </a:buClr>
              <a:buFont typeface="Arial"/>
              <a:buChar char="-"/>
              <a:defRPr/>
            </a:lvl4pPr>
            <a:lvl5pPr marL="1543050" indent="4763" algn="l" rtl="0">
              <a:lnSpc>
                <a:spcPct val="136842"/>
              </a:lnSpc>
              <a:spcBef>
                <a:spcPts val="285"/>
              </a:spcBef>
              <a:spcAft>
                <a:spcPts val="0"/>
              </a:spcAft>
              <a:buClr>
                <a:schemeClr val="dk1"/>
              </a:buClr>
              <a:buFont typeface="Arial"/>
              <a:buChar char="-"/>
              <a:defRPr/>
            </a:lvl5pPr>
            <a:lvl6pPr marL="1885950" indent="19050" algn="l" rtl="0">
              <a:spcBef>
                <a:spcPts val="300"/>
              </a:spcBef>
              <a:spcAft>
                <a:spcPts val="0"/>
              </a:spcAft>
              <a:buClr>
                <a:schemeClr val="dk1"/>
              </a:buClr>
              <a:buFont typeface="Arial"/>
              <a:buChar char="»"/>
              <a:defRPr/>
            </a:lvl6pPr>
            <a:lvl7pPr marL="2228850" indent="19050" algn="l" rtl="0">
              <a:spcBef>
                <a:spcPts val="300"/>
              </a:spcBef>
              <a:spcAft>
                <a:spcPts val="0"/>
              </a:spcAft>
              <a:buClr>
                <a:schemeClr val="dk1"/>
              </a:buClr>
              <a:buFont typeface="Arial"/>
              <a:buChar char="»"/>
              <a:defRPr/>
            </a:lvl7pPr>
            <a:lvl8pPr marL="2571750" indent="19050" algn="l" rtl="0">
              <a:spcBef>
                <a:spcPts val="300"/>
              </a:spcBef>
              <a:spcAft>
                <a:spcPts val="0"/>
              </a:spcAft>
              <a:buClr>
                <a:schemeClr val="dk1"/>
              </a:buClr>
              <a:buFont typeface="Arial"/>
              <a:buChar char="»"/>
              <a:defRPr/>
            </a:lvl8pPr>
            <a:lvl9pPr marL="2914650" indent="19050" algn="l" rtl="0">
              <a:spcBef>
                <a:spcPts val="300"/>
              </a:spcBef>
              <a:spcAft>
                <a:spcPts val="0"/>
              </a:spcAft>
              <a:buClr>
                <a:schemeClr val="dk1"/>
              </a:buClr>
              <a:buFont typeface="Arial"/>
              <a:buChar char="»"/>
              <a:defRPr/>
            </a:lvl9pPr>
          </a:lstStyle>
          <a:p>
            <a:endParaRPr/>
          </a:p>
        </p:txBody>
      </p:sp>
      <p:sp>
        <p:nvSpPr>
          <p:cNvPr id="20" name="Shape 20"/>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
        <p:nvSpPr>
          <p:cNvPr id="21" name="Shape 21"/>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Tree>
    <p:extLst>
      <p:ext uri="{BB962C8B-B14F-4D97-AF65-F5344CB8AC3E}">
        <p14:creationId xmlns:p14="http://schemas.microsoft.com/office/powerpoint/2010/main" val="330543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
        <p:nvSpPr>
          <p:cNvPr id="24" name="Shape 24"/>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endParaRPr/>
          </a:p>
        </p:txBody>
      </p:sp>
    </p:spTree>
    <p:extLst>
      <p:ext uri="{BB962C8B-B14F-4D97-AF65-F5344CB8AC3E}">
        <p14:creationId xmlns:p14="http://schemas.microsoft.com/office/powerpoint/2010/main" val="3024601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0"/>
            <a:ext cx="8229600" cy="857250"/>
          </a:xfrm>
        </p:spPr>
        <p:txBody>
          <a:bodyPr/>
          <a:lstStyle/>
          <a:p>
            <a:r>
              <a:rPr lang="nl-NL" dirty="0"/>
              <a:t>Titelstijl van model bewerken</a:t>
            </a:r>
          </a:p>
        </p:txBody>
      </p:sp>
      <p:sp>
        <p:nvSpPr>
          <p:cNvPr id="3" name="Tijdelijke aanduiding voor datum 2">
            <a:extLst>
              <a:ext uri="{FF2B5EF4-FFF2-40B4-BE49-F238E27FC236}">
                <a16:creationId xmlns:a16="http://schemas.microsoft.com/office/drawing/2014/main" id="{3572F1DD-11D1-452A-8A69-E48B0451DFBA}"/>
              </a:ext>
            </a:extLst>
          </p:cNvPr>
          <p:cNvSpPr>
            <a:spLocks noGrp="1"/>
          </p:cNvSpPr>
          <p:nvPr>
            <p:ph type="dt" sz="half" idx="10"/>
          </p:nvPr>
        </p:nvSpPr>
        <p:spPr/>
        <p:txBody>
          <a:bodyPr/>
          <a:lstStyle>
            <a:lvl1pPr>
              <a:defRPr/>
            </a:lvl1pPr>
          </a:lstStyle>
          <a:p>
            <a:pPr>
              <a:defRPr/>
            </a:pPr>
            <a:fld id="{96592E8F-CEEE-4C3A-859E-FD1EC70A5C2B}" type="datetime1">
              <a:rPr lang="nl-NL"/>
              <a:pPr>
                <a:defRPr/>
              </a:pPr>
              <a:t>6-6-2018</a:t>
            </a:fld>
            <a:endParaRPr lang="nl-NL"/>
          </a:p>
        </p:txBody>
      </p:sp>
      <p:sp>
        <p:nvSpPr>
          <p:cNvPr id="4" name="Tijdelijke aanduiding voor voettekst 3">
            <a:extLst>
              <a:ext uri="{FF2B5EF4-FFF2-40B4-BE49-F238E27FC236}">
                <a16:creationId xmlns:a16="http://schemas.microsoft.com/office/drawing/2014/main" id="{74654468-09A0-4C12-AE41-A9D9FBA37C96}"/>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4">
            <a:extLst>
              <a:ext uri="{FF2B5EF4-FFF2-40B4-BE49-F238E27FC236}">
                <a16:creationId xmlns:a16="http://schemas.microsoft.com/office/drawing/2014/main" id="{51F0ECB7-456D-4645-AD05-05F7C08D0AC9}"/>
              </a:ext>
            </a:extLst>
          </p:cNvPr>
          <p:cNvSpPr>
            <a:spLocks noGrp="1"/>
          </p:cNvSpPr>
          <p:nvPr>
            <p:ph type="sldNum" sz="quarter" idx="12"/>
          </p:nvPr>
        </p:nvSpPr>
        <p:spPr/>
        <p:txBody>
          <a:bodyPr/>
          <a:lstStyle>
            <a:lvl1pPr>
              <a:defRPr/>
            </a:lvl1pPr>
          </a:lstStyle>
          <a:p>
            <a:fld id="{7257870F-56CF-461C-8348-E6D14C6F1A4E}" type="slidenum">
              <a:rPr lang="nl-NL" altLang="nl-NL"/>
              <a:pPr/>
              <a:t>‹nr.›</a:t>
            </a:fld>
            <a:endParaRPr lang="nl-NL" altLang="nl-NL"/>
          </a:p>
        </p:txBody>
      </p:sp>
    </p:spTree>
    <p:extLst>
      <p:ext uri="{BB962C8B-B14F-4D97-AF65-F5344CB8AC3E}">
        <p14:creationId xmlns:p14="http://schemas.microsoft.com/office/powerpoint/2010/main" val="908280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583FA7A-21B1-4F94-A6C8-C8E31D2A9ED8}"/>
              </a:ext>
            </a:extLst>
          </p:cNvPr>
          <p:cNvSpPr txBox="1">
            <a:spLocks/>
          </p:cNvSpPr>
          <p:nvPr/>
        </p:nvSpPr>
        <p:spPr bwMode="auto">
          <a:xfrm>
            <a:off x="457200" y="4592241"/>
            <a:ext cx="7772400" cy="175022"/>
          </a:xfrm>
          <a:prstGeom prst="rect">
            <a:avLst/>
          </a:prstGeom>
          <a:noFill/>
          <a:ln w="9525">
            <a:noFill/>
            <a:miter lim="800000"/>
            <a:headEnd/>
            <a:tailEnd/>
          </a:ln>
        </p:spPr>
        <p:txBody>
          <a:bodyPr anchor="ctr"/>
          <a:lstStyle/>
          <a:p>
            <a:pPr eaLnBrk="0" hangingPunct="0">
              <a:defRPr/>
            </a:pPr>
            <a:r>
              <a:rPr lang="nl-NL" sz="750" dirty="0">
                <a:solidFill>
                  <a:srgbClr val="006E3B"/>
                </a:solidFill>
                <a:latin typeface="Arial"/>
                <a:ea typeface="ＭＳ Ｐゴシック" charset="-128"/>
                <a:cs typeface="Arial"/>
              </a:rPr>
              <a:t>Coalitie gezond geweten</a:t>
            </a:r>
          </a:p>
        </p:txBody>
      </p:sp>
      <p:sp>
        <p:nvSpPr>
          <p:cNvPr id="2" name="Titel 1"/>
          <p:cNvSpPr>
            <a:spLocks noGrp="1"/>
          </p:cNvSpPr>
          <p:nvPr>
            <p:ph type="ctrTitle"/>
          </p:nvPr>
        </p:nvSpPr>
        <p:spPr>
          <a:xfrm>
            <a:off x="457200" y="1601604"/>
            <a:ext cx="7772400" cy="732489"/>
          </a:xfrm>
        </p:spPr>
        <p:txBody>
          <a:bodyPr/>
          <a:lstStyle/>
          <a:p>
            <a:r>
              <a:rPr lang="nl-NL"/>
              <a:t>Titelstijl van model bewerken</a:t>
            </a:r>
          </a:p>
        </p:txBody>
      </p:sp>
      <p:sp>
        <p:nvSpPr>
          <p:cNvPr id="3" name="Subtitel 2"/>
          <p:cNvSpPr>
            <a:spLocks noGrp="1"/>
          </p:cNvSpPr>
          <p:nvPr>
            <p:ph type="subTitle" idx="1"/>
          </p:nvPr>
        </p:nvSpPr>
        <p:spPr>
          <a:xfrm>
            <a:off x="457200" y="2334093"/>
            <a:ext cx="6400800" cy="131445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Klik om de titelstijl van het model te bewerken</a:t>
            </a:r>
          </a:p>
        </p:txBody>
      </p:sp>
      <p:sp>
        <p:nvSpPr>
          <p:cNvPr id="5" name="Tijdelijke aanduiding voor datum 3">
            <a:extLst>
              <a:ext uri="{FF2B5EF4-FFF2-40B4-BE49-F238E27FC236}">
                <a16:creationId xmlns:a16="http://schemas.microsoft.com/office/drawing/2014/main" id="{B1E1F7BC-D324-4D2B-BB0A-BD2CC14B34B7}"/>
              </a:ext>
            </a:extLst>
          </p:cNvPr>
          <p:cNvSpPr>
            <a:spLocks noGrp="1"/>
          </p:cNvSpPr>
          <p:nvPr>
            <p:ph type="dt" sz="half" idx="10"/>
          </p:nvPr>
        </p:nvSpPr>
        <p:spPr/>
        <p:txBody>
          <a:bodyPr/>
          <a:lstStyle>
            <a:lvl1pPr>
              <a:defRPr/>
            </a:lvl1pPr>
          </a:lstStyle>
          <a:p>
            <a:pPr>
              <a:defRPr/>
            </a:pPr>
            <a:fld id="{859A05CB-005E-4F09-8EB0-7BD188842B1A}" type="datetime1">
              <a:rPr lang="nl-NL"/>
              <a:pPr>
                <a:defRPr/>
              </a:pPr>
              <a:t>6-6-2018</a:t>
            </a:fld>
            <a:endParaRPr lang="nl-NL"/>
          </a:p>
        </p:txBody>
      </p:sp>
      <p:sp>
        <p:nvSpPr>
          <p:cNvPr id="6" name="Tijdelijke aanduiding voor voettekst 4">
            <a:extLst>
              <a:ext uri="{FF2B5EF4-FFF2-40B4-BE49-F238E27FC236}">
                <a16:creationId xmlns:a16="http://schemas.microsoft.com/office/drawing/2014/main" id="{06E3E911-20A8-4469-817D-B3C2C16E3F79}"/>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24965D0-FB75-47ED-B089-C2B2639B025A}"/>
              </a:ext>
            </a:extLst>
          </p:cNvPr>
          <p:cNvSpPr>
            <a:spLocks noGrp="1"/>
          </p:cNvSpPr>
          <p:nvPr>
            <p:ph type="sldNum" sz="quarter" idx="12"/>
          </p:nvPr>
        </p:nvSpPr>
        <p:spPr/>
        <p:txBody>
          <a:bodyPr/>
          <a:lstStyle>
            <a:lvl1pPr>
              <a:defRPr/>
            </a:lvl1pPr>
          </a:lstStyle>
          <a:p>
            <a:fld id="{904A76F9-49CC-4E45-8CEC-8F949E642E28}" type="slidenum">
              <a:rPr lang="nl-NL" altLang="nl-NL"/>
              <a:pPr/>
              <a:t>‹nr.›</a:t>
            </a:fld>
            <a:endParaRPr lang="nl-NL" altLang="nl-NL"/>
          </a:p>
        </p:txBody>
      </p:sp>
    </p:spTree>
    <p:extLst>
      <p:ext uri="{BB962C8B-B14F-4D97-AF65-F5344CB8AC3E}">
        <p14:creationId xmlns:p14="http://schemas.microsoft.com/office/powerpoint/2010/main" val="3995365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B1B7814-38A2-4AEB-AD36-56D406E1CBA3}"/>
              </a:ext>
            </a:extLst>
          </p:cNvPr>
          <p:cNvSpPr txBox="1">
            <a:spLocks/>
          </p:cNvSpPr>
          <p:nvPr/>
        </p:nvSpPr>
        <p:spPr bwMode="auto">
          <a:xfrm>
            <a:off x="457200" y="4592241"/>
            <a:ext cx="7772400" cy="175022"/>
          </a:xfrm>
          <a:prstGeom prst="rect">
            <a:avLst/>
          </a:prstGeom>
          <a:noFill/>
          <a:ln w="9525">
            <a:noFill/>
            <a:miter lim="800000"/>
            <a:headEnd/>
            <a:tailEnd/>
          </a:ln>
        </p:spPr>
        <p:txBody>
          <a:bodyPr anchor="ctr"/>
          <a:lstStyle/>
          <a:p>
            <a:pPr eaLnBrk="0" hangingPunct="0">
              <a:defRPr/>
            </a:pPr>
            <a:r>
              <a:rPr lang="nl-NL" sz="750" dirty="0">
                <a:solidFill>
                  <a:srgbClr val="006E3B"/>
                </a:solidFill>
                <a:latin typeface="Arial"/>
                <a:ea typeface="ＭＳ Ｐゴシック" charset="-128"/>
                <a:cs typeface="Arial"/>
              </a:rPr>
              <a:t>Coalitie gezond geweten</a:t>
            </a:r>
          </a:p>
        </p:txBody>
      </p:sp>
      <p:sp>
        <p:nvSpPr>
          <p:cNvPr id="3" name="Tijdelijke aanduiding voor inhoud 2"/>
          <p:cNvSpPr>
            <a:spLocks noGrp="1"/>
          </p:cNvSpPr>
          <p:nvPr>
            <p:ph idx="1"/>
          </p:nvPr>
        </p:nvSpPr>
        <p:spPr>
          <a:xfrm>
            <a:off x="457200" y="2334093"/>
            <a:ext cx="8229600" cy="1955239"/>
          </a:xfrm>
        </p:spPr>
        <p:txBody>
          <a:bodyPr/>
          <a:lstStyle/>
          <a:p>
            <a:pPr lvl="0"/>
            <a:r>
              <a:rPr lang="nl-NL"/>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ctrTitle"/>
          </p:nvPr>
        </p:nvSpPr>
        <p:spPr>
          <a:xfrm>
            <a:off x="457200" y="1601604"/>
            <a:ext cx="7772400" cy="732489"/>
          </a:xfrm>
        </p:spPr>
        <p:txBody>
          <a:bodyPr/>
          <a:lstStyle/>
          <a:p>
            <a:r>
              <a:rPr lang="nl-NL"/>
              <a:t>Titelstijl van model bewerken</a:t>
            </a:r>
          </a:p>
        </p:txBody>
      </p:sp>
      <p:sp>
        <p:nvSpPr>
          <p:cNvPr id="5" name="Tijdelijke aanduiding voor datum 3">
            <a:extLst>
              <a:ext uri="{FF2B5EF4-FFF2-40B4-BE49-F238E27FC236}">
                <a16:creationId xmlns:a16="http://schemas.microsoft.com/office/drawing/2014/main" id="{697224A5-70A6-4CE8-8810-3964B4A7364C}"/>
              </a:ext>
            </a:extLst>
          </p:cNvPr>
          <p:cNvSpPr>
            <a:spLocks noGrp="1"/>
          </p:cNvSpPr>
          <p:nvPr>
            <p:ph type="dt" sz="half" idx="10"/>
          </p:nvPr>
        </p:nvSpPr>
        <p:spPr/>
        <p:txBody>
          <a:bodyPr/>
          <a:lstStyle>
            <a:lvl1pPr>
              <a:defRPr/>
            </a:lvl1pPr>
          </a:lstStyle>
          <a:p>
            <a:pPr>
              <a:defRPr/>
            </a:pPr>
            <a:fld id="{B1C3E8DD-28FB-4386-A522-F0390A5B4FFC}" type="datetime1">
              <a:rPr lang="nl-NL"/>
              <a:pPr>
                <a:defRPr/>
              </a:pPr>
              <a:t>6-6-2018</a:t>
            </a:fld>
            <a:endParaRPr lang="nl-NL"/>
          </a:p>
        </p:txBody>
      </p:sp>
      <p:sp>
        <p:nvSpPr>
          <p:cNvPr id="6" name="Tijdelijke aanduiding voor voettekst 4">
            <a:extLst>
              <a:ext uri="{FF2B5EF4-FFF2-40B4-BE49-F238E27FC236}">
                <a16:creationId xmlns:a16="http://schemas.microsoft.com/office/drawing/2014/main" id="{84376452-FB33-4C58-A911-BD7F0808C825}"/>
              </a:ext>
            </a:extLst>
          </p:cNvPr>
          <p:cNvSpPr>
            <a:spLocks noGrp="1"/>
          </p:cNvSpPr>
          <p:nvPr>
            <p:ph type="ftr" sz="quarter" idx="11"/>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524C8526-C50F-4E62-A3FE-A93A91FF2965}"/>
              </a:ext>
            </a:extLst>
          </p:cNvPr>
          <p:cNvSpPr>
            <a:spLocks noGrp="1"/>
          </p:cNvSpPr>
          <p:nvPr>
            <p:ph type="sldNum" sz="quarter" idx="12"/>
          </p:nvPr>
        </p:nvSpPr>
        <p:spPr/>
        <p:txBody>
          <a:bodyPr/>
          <a:lstStyle>
            <a:lvl1pPr>
              <a:defRPr/>
            </a:lvl1pPr>
          </a:lstStyle>
          <a:p>
            <a:fld id="{04CF949C-70FC-4E03-8CCB-3E4A91FFD5A2}" type="slidenum">
              <a:rPr lang="nl-NL" altLang="nl-NL"/>
              <a:pPr/>
              <a:t>‹nr.›</a:t>
            </a:fld>
            <a:endParaRPr lang="nl-NL" altLang="nl-NL"/>
          </a:p>
        </p:txBody>
      </p:sp>
    </p:spTree>
    <p:extLst>
      <p:ext uri="{BB962C8B-B14F-4D97-AF65-F5344CB8AC3E}">
        <p14:creationId xmlns:p14="http://schemas.microsoft.com/office/powerpoint/2010/main" val="236034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37F592B-77D5-44A3-AA73-5137411E60E3}"/>
              </a:ext>
            </a:extLst>
          </p:cNvPr>
          <p:cNvSpPr txBox="1">
            <a:spLocks/>
          </p:cNvSpPr>
          <p:nvPr/>
        </p:nvSpPr>
        <p:spPr bwMode="auto">
          <a:xfrm>
            <a:off x="7432676" y="4854178"/>
            <a:ext cx="1711325" cy="175022"/>
          </a:xfrm>
          <a:prstGeom prst="rect">
            <a:avLst/>
          </a:prstGeom>
          <a:noFill/>
          <a:ln w="9525">
            <a:noFill/>
            <a:miter lim="800000"/>
            <a:headEnd/>
            <a:tailEnd/>
          </a:ln>
        </p:spPr>
        <p:txBody>
          <a:bodyPr anchor="ctr"/>
          <a:lstStyle/>
          <a:p>
            <a:pPr eaLnBrk="0" hangingPunct="0">
              <a:defRPr/>
            </a:pPr>
            <a:r>
              <a:rPr lang="nl-NL" sz="750" dirty="0">
                <a:solidFill>
                  <a:schemeClr val="bg1"/>
                </a:solidFill>
                <a:latin typeface="Arial"/>
                <a:ea typeface="ＭＳ Ｐゴシック" charset="-128"/>
                <a:cs typeface="Arial"/>
              </a:rPr>
              <a:t>Coalitie gezond geweten</a:t>
            </a:r>
          </a:p>
        </p:txBody>
      </p:sp>
      <p:sp>
        <p:nvSpPr>
          <p:cNvPr id="2" name="Titel 1"/>
          <p:cNvSpPr>
            <a:spLocks noGrp="1"/>
          </p:cNvSpPr>
          <p:nvPr>
            <p:ph type="title"/>
          </p:nvPr>
        </p:nvSpPr>
        <p:spPr>
          <a:xfrm>
            <a:off x="457200" y="410091"/>
            <a:ext cx="8229600" cy="857250"/>
          </a:xfrm>
        </p:spPr>
        <p:txBody>
          <a:bodyPr/>
          <a:lstStyle/>
          <a:p>
            <a:r>
              <a:rPr lang="nl-NL"/>
              <a:t>Titelstijl van model bewerken</a:t>
            </a:r>
          </a:p>
        </p:txBody>
      </p:sp>
    </p:spTree>
    <p:extLst>
      <p:ext uri="{BB962C8B-B14F-4D97-AF65-F5344CB8AC3E}">
        <p14:creationId xmlns:p14="http://schemas.microsoft.com/office/powerpoint/2010/main" val="48741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D8A225E4-FA8D-473C-B6EB-2F64969E0177}"/>
              </a:ext>
            </a:extLst>
          </p:cNvPr>
          <p:cNvGrpSpPr>
            <a:grpSpLocks/>
          </p:cNvGrpSpPr>
          <p:nvPr/>
        </p:nvGrpSpPr>
        <p:grpSpPr bwMode="auto">
          <a:xfrm>
            <a:off x="0" y="0"/>
            <a:ext cx="9144000" cy="5143500"/>
            <a:chOff x="0" y="0"/>
            <a:chExt cx="5760" cy="4320"/>
          </a:xfrm>
        </p:grpSpPr>
        <p:sp>
          <p:nvSpPr>
            <p:cNvPr id="5" name="Rectangle 1027">
              <a:extLst>
                <a:ext uri="{FF2B5EF4-FFF2-40B4-BE49-F238E27FC236}">
                  <a16:creationId xmlns:a16="http://schemas.microsoft.com/office/drawing/2014/main" id="{4D166CD5-B6B4-4497-BC81-FEC197A65814}"/>
                </a:ext>
              </a:extLst>
            </p:cNvPr>
            <p:cNvSpPr>
              <a:spLocks noChangeArrowheads="1"/>
            </p:cNvSpPr>
            <p:nvPr/>
          </p:nvSpPr>
          <p:spPr bwMode="white">
            <a:xfrm>
              <a:off x="0" y="0"/>
              <a:ext cx="5760" cy="43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grpSp>
          <p:nvGrpSpPr>
            <p:cNvPr id="6" name="Group 1028">
              <a:extLst>
                <a:ext uri="{FF2B5EF4-FFF2-40B4-BE49-F238E27FC236}">
                  <a16:creationId xmlns:a16="http://schemas.microsoft.com/office/drawing/2014/main" id="{C51E50DF-D2EC-4748-8D59-745B5F24E375}"/>
                </a:ext>
              </a:extLst>
            </p:cNvPr>
            <p:cNvGrpSpPr>
              <a:grpSpLocks/>
            </p:cNvGrpSpPr>
            <p:nvPr/>
          </p:nvGrpSpPr>
          <p:grpSpPr bwMode="auto">
            <a:xfrm>
              <a:off x="0" y="1187"/>
              <a:ext cx="5728" cy="3045"/>
              <a:chOff x="7" y="1187"/>
              <a:chExt cx="5728" cy="3045"/>
            </a:xfrm>
          </p:grpSpPr>
          <p:sp>
            <p:nvSpPr>
              <p:cNvPr id="8" name="Freeform 1029">
                <a:extLst>
                  <a:ext uri="{FF2B5EF4-FFF2-40B4-BE49-F238E27FC236}">
                    <a16:creationId xmlns:a16="http://schemas.microsoft.com/office/drawing/2014/main" id="{33B22269-A835-47C6-A216-6D22040AE820}"/>
                  </a:ext>
                </a:extLst>
              </p:cNvPr>
              <p:cNvSpPr>
                <a:spLocks/>
              </p:cNvSpPr>
              <p:nvPr/>
            </p:nvSpPr>
            <p:spPr bwMode="auto">
              <a:xfrm>
                <a:off x="5692"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 name="Freeform 1030">
                <a:extLst>
                  <a:ext uri="{FF2B5EF4-FFF2-40B4-BE49-F238E27FC236}">
                    <a16:creationId xmlns:a16="http://schemas.microsoft.com/office/drawing/2014/main" id="{0AD9B0F3-BB5A-4BB9-9266-996E2A913C3A}"/>
                  </a:ext>
                </a:extLst>
              </p:cNvPr>
              <p:cNvSpPr>
                <a:spLocks/>
              </p:cNvSpPr>
              <p:nvPr/>
            </p:nvSpPr>
            <p:spPr bwMode="auto">
              <a:xfrm>
                <a:off x="5606"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 name="Freeform 1031">
                <a:extLst>
                  <a:ext uri="{FF2B5EF4-FFF2-40B4-BE49-F238E27FC236}">
                    <a16:creationId xmlns:a16="http://schemas.microsoft.com/office/drawing/2014/main" id="{4511348F-E440-4CE6-818F-1D874B3222B8}"/>
                  </a:ext>
                </a:extLst>
              </p:cNvPr>
              <p:cNvSpPr>
                <a:spLocks/>
              </p:cNvSpPr>
              <p:nvPr/>
            </p:nvSpPr>
            <p:spPr bwMode="auto">
              <a:xfrm>
                <a:off x="5519" y="350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 name="Freeform 1032">
                <a:extLst>
                  <a:ext uri="{FF2B5EF4-FFF2-40B4-BE49-F238E27FC236}">
                    <a16:creationId xmlns:a16="http://schemas.microsoft.com/office/drawing/2014/main" id="{C99C1754-EF30-4F0B-A919-98CFECD1E500}"/>
                  </a:ext>
                </a:extLst>
              </p:cNvPr>
              <p:cNvSpPr>
                <a:spLocks/>
              </p:cNvSpPr>
              <p:nvPr/>
            </p:nvSpPr>
            <p:spPr bwMode="auto">
              <a:xfrm>
                <a:off x="5433"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 name="Freeform 1033">
                <a:extLst>
                  <a:ext uri="{FF2B5EF4-FFF2-40B4-BE49-F238E27FC236}">
                    <a16:creationId xmlns:a16="http://schemas.microsoft.com/office/drawing/2014/main" id="{51545948-A268-4411-BBB0-C9DDAA57D2F2}"/>
                  </a:ext>
                </a:extLst>
              </p:cNvPr>
              <p:cNvSpPr>
                <a:spLocks/>
              </p:cNvSpPr>
              <p:nvPr/>
            </p:nvSpPr>
            <p:spPr bwMode="auto">
              <a:xfrm>
                <a:off x="5347"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 name="Freeform 1034">
                <a:extLst>
                  <a:ext uri="{FF2B5EF4-FFF2-40B4-BE49-F238E27FC236}">
                    <a16:creationId xmlns:a16="http://schemas.microsoft.com/office/drawing/2014/main" id="{4FE7D316-6D79-4EAF-ACD6-F7D9DBB4C478}"/>
                  </a:ext>
                </a:extLst>
              </p:cNvPr>
              <p:cNvSpPr>
                <a:spLocks/>
              </p:cNvSpPr>
              <p:nvPr/>
            </p:nvSpPr>
            <p:spPr bwMode="auto">
              <a:xfrm>
                <a:off x="5261"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 name="Freeform 1035">
                <a:extLst>
                  <a:ext uri="{FF2B5EF4-FFF2-40B4-BE49-F238E27FC236}">
                    <a16:creationId xmlns:a16="http://schemas.microsoft.com/office/drawing/2014/main" id="{0FD177ED-5EAF-40F4-AA1A-241BD162C58E}"/>
                  </a:ext>
                </a:extLst>
              </p:cNvPr>
              <p:cNvSpPr>
                <a:spLocks/>
              </p:cNvSpPr>
              <p:nvPr/>
            </p:nvSpPr>
            <p:spPr bwMode="auto">
              <a:xfrm>
                <a:off x="5175"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 name="Freeform 1036">
                <a:extLst>
                  <a:ext uri="{FF2B5EF4-FFF2-40B4-BE49-F238E27FC236}">
                    <a16:creationId xmlns:a16="http://schemas.microsoft.com/office/drawing/2014/main" id="{647A1CD6-38CA-489A-9B7F-AA85B200BD8B}"/>
                  </a:ext>
                </a:extLst>
              </p:cNvPr>
              <p:cNvSpPr>
                <a:spLocks/>
              </p:cNvSpPr>
              <p:nvPr/>
            </p:nvSpPr>
            <p:spPr bwMode="auto">
              <a:xfrm>
                <a:off x="5089"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 name="Freeform 1037">
                <a:extLst>
                  <a:ext uri="{FF2B5EF4-FFF2-40B4-BE49-F238E27FC236}">
                    <a16:creationId xmlns:a16="http://schemas.microsoft.com/office/drawing/2014/main" id="{A87B8743-4BEA-4188-BCD6-960CD1A85F5E}"/>
                  </a:ext>
                </a:extLst>
              </p:cNvPr>
              <p:cNvSpPr>
                <a:spLocks/>
              </p:cNvSpPr>
              <p:nvPr/>
            </p:nvSpPr>
            <p:spPr bwMode="auto">
              <a:xfrm>
                <a:off x="5002"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 name="Freeform 1038">
                <a:extLst>
                  <a:ext uri="{FF2B5EF4-FFF2-40B4-BE49-F238E27FC236}">
                    <a16:creationId xmlns:a16="http://schemas.microsoft.com/office/drawing/2014/main" id="{41228573-57A2-4C41-857C-BBB331B6446F}"/>
                  </a:ext>
                </a:extLst>
              </p:cNvPr>
              <p:cNvSpPr>
                <a:spLocks/>
              </p:cNvSpPr>
              <p:nvPr/>
            </p:nvSpPr>
            <p:spPr bwMode="auto">
              <a:xfrm>
                <a:off x="4916"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 name="Freeform 1039">
                <a:extLst>
                  <a:ext uri="{FF2B5EF4-FFF2-40B4-BE49-F238E27FC236}">
                    <a16:creationId xmlns:a16="http://schemas.microsoft.com/office/drawing/2014/main" id="{11768192-48FE-4C45-ABE2-7332E561AEE3}"/>
                  </a:ext>
                </a:extLst>
              </p:cNvPr>
              <p:cNvSpPr>
                <a:spLocks/>
              </p:cNvSpPr>
              <p:nvPr/>
            </p:nvSpPr>
            <p:spPr bwMode="auto">
              <a:xfrm>
                <a:off x="4830"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 name="Freeform 1040">
                <a:extLst>
                  <a:ext uri="{FF2B5EF4-FFF2-40B4-BE49-F238E27FC236}">
                    <a16:creationId xmlns:a16="http://schemas.microsoft.com/office/drawing/2014/main" id="{BC9E2FB0-CBAC-40D4-AB8B-8FEE3685CFF7}"/>
                  </a:ext>
                </a:extLst>
              </p:cNvPr>
              <p:cNvSpPr>
                <a:spLocks/>
              </p:cNvSpPr>
              <p:nvPr/>
            </p:nvSpPr>
            <p:spPr bwMode="auto">
              <a:xfrm>
                <a:off x="4744"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 name="Freeform 1041">
                <a:extLst>
                  <a:ext uri="{FF2B5EF4-FFF2-40B4-BE49-F238E27FC236}">
                    <a16:creationId xmlns:a16="http://schemas.microsoft.com/office/drawing/2014/main" id="{87FCFDFA-F105-4751-ACC1-645F1F775EE7}"/>
                  </a:ext>
                </a:extLst>
              </p:cNvPr>
              <p:cNvSpPr>
                <a:spLocks/>
              </p:cNvSpPr>
              <p:nvPr/>
            </p:nvSpPr>
            <p:spPr bwMode="auto">
              <a:xfrm>
                <a:off x="4658"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 name="Freeform 1042">
                <a:extLst>
                  <a:ext uri="{FF2B5EF4-FFF2-40B4-BE49-F238E27FC236}">
                    <a16:creationId xmlns:a16="http://schemas.microsoft.com/office/drawing/2014/main" id="{DA5BD8CA-7FD3-4A54-B09F-3674FDDC69B8}"/>
                  </a:ext>
                </a:extLst>
              </p:cNvPr>
              <p:cNvSpPr>
                <a:spLocks/>
              </p:cNvSpPr>
              <p:nvPr/>
            </p:nvSpPr>
            <p:spPr bwMode="auto">
              <a:xfrm>
                <a:off x="4571" y="350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 name="Freeform 1043">
                <a:extLst>
                  <a:ext uri="{FF2B5EF4-FFF2-40B4-BE49-F238E27FC236}">
                    <a16:creationId xmlns:a16="http://schemas.microsoft.com/office/drawing/2014/main" id="{F9679C07-9896-46B6-946B-05A0931DC622}"/>
                  </a:ext>
                </a:extLst>
              </p:cNvPr>
              <p:cNvSpPr>
                <a:spLocks/>
              </p:cNvSpPr>
              <p:nvPr/>
            </p:nvSpPr>
            <p:spPr bwMode="auto">
              <a:xfrm>
                <a:off x="4485"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 name="Freeform 1044">
                <a:extLst>
                  <a:ext uri="{FF2B5EF4-FFF2-40B4-BE49-F238E27FC236}">
                    <a16:creationId xmlns:a16="http://schemas.microsoft.com/office/drawing/2014/main" id="{BB883B37-B076-4D27-A2AF-CAEE723B300B}"/>
                  </a:ext>
                </a:extLst>
              </p:cNvPr>
              <p:cNvSpPr>
                <a:spLocks/>
              </p:cNvSpPr>
              <p:nvPr/>
            </p:nvSpPr>
            <p:spPr bwMode="auto">
              <a:xfrm>
                <a:off x="4399"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 name="Freeform 1045">
                <a:extLst>
                  <a:ext uri="{FF2B5EF4-FFF2-40B4-BE49-F238E27FC236}">
                    <a16:creationId xmlns:a16="http://schemas.microsoft.com/office/drawing/2014/main" id="{99BCE1E2-DF0B-4A6E-A98C-D89A7789041B}"/>
                  </a:ext>
                </a:extLst>
              </p:cNvPr>
              <p:cNvSpPr>
                <a:spLocks/>
              </p:cNvSpPr>
              <p:nvPr/>
            </p:nvSpPr>
            <p:spPr bwMode="auto">
              <a:xfrm>
                <a:off x="4313"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 name="Freeform 1046">
                <a:extLst>
                  <a:ext uri="{FF2B5EF4-FFF2-40B4-BE49-F238E27FC236}">
                    <a16:creationId xmlns:a16="http://schemas.microsoft.com/office/drawing/2014/main" id="{9C5CB8B9-A396-4635-AD2C-8ECADDC9EECD}"/>
                  </a:ext>
                </a:extLst>
              </p:cNvPr>
              <p:cNvSpPr>
                <a:spLocks/>
              </p:cNvSpPr>
              <p:nvPr/>
            </p:nvSpPr>
            <p:spPr bwMode="auto">
              <a:xfrm>
                <a:off x="4227"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 name="Freeform 1047">
                <a:extLst>
                  <a:ext uri="{FF2B5EF4-FFF2-40B4-BE49-F238E27FC236}">
                    <a16:creationId xmlns:a16="http://schemas.microsoft.com/office/drawing/2014/main" id="{31CB1A15-5981-4E59-AD15-C4F7814BB783}"/>
                  </a:ext>
                </a:extLst>
              </p:cNvPr>
              <p:cNvSpPr>
                <a:spLocks/>
              </p:cNvSpPr>
              <p:nvPr/>
            </p:nvSpPr>
            <p:spPr bwMode="auto">
              <a:xfrm>
                <a:off x="4141"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 name="Freeform 1048">
                <a:extLst>
                  <a:ext uri="{FF2B5EF4-FFF2-40B4-BE49-F238E27FC236}">
                    <a16:creationId xmlns:a16="http://schemas.microsoft.com/office/drawing/2014/main" id="{DE2D6CE6-3D43-43C3-94F9-7B4ADB563233}"/>
                  </a:ext>
                </a:extLst>
              </p:cNvPr>
              <p:cNvSpPr>
                <a:spLocks/>
              </p:cNvSpPr>
              <p:nvPr/>
            </p:nvSpPr>
            <p:spPr bwMode="auto">
              <a:xfrm>
                <a:off x="4054"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 name="Freeform 1049">
                <a:extLst>
                  <a:ext uri="{FF2B5EF4-FFF2-40B4-BE49-F238E27FC236}">
                    <a16:creationId xmlns:a16="http://schemas.microsoft.com/office/drawing/2014/main" id="{F887E633-F2AE-4CFB-A190-FD353133E12B}"/>
                  </a:ext>
                </a:extLst>
              </p:cNvPr>
              <p:cNvSpPr>
                <a:spLocks/>
              </p:cNvSpPr>
              <p:nvPr/>
            </p:nvSpPr>
            <p:spPr bwMode="auto">
              <a:xfrm>
                <a:off x="3968"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 name="Freeform 1050">
                <a:extLst>
                  <a:ext uri="{FF2B5EF4-FFF2-40B4-BE49-F238E27FC236}">
                    <a16:creationId xmlns:a16="http://schemas.microsoft.com/office/drawing/2014/main" id="{9C6CAAD9-6FE7-4187-9907-BA2AAF06759A}"/>
                  </a:ext>
                </a:extLst>
              </p:cNvPr>
              <p:cNvSpPr>
                <a:spLocks/>
              </p:cNvSpPr>
              <p:nvPr/>
            </p:nvSpPr>
            <p:spPr bwMode="auto">
              <a:xfrm>
                <a:off x="3882"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 name="Freeform 1051">
                <a:extLst>
                  <a:ext uri="{FF2B5EF4-FFF2-40B4-BE49-F238E27FC236}">
                    <a16:creationId xmlns:a16="http://schemas.microsoft.com/office/drawing/2014/main" id="{CE8C8D80-C799-4AA7-820A-66F43A55613E}"/>
                  </a:ext>
                </a:extLst>
              </p:cNvPr>
              <p:cNvSpPr>
                <a:spLocks/>
              </p:cNvSpPr>
              <p:nvPr/>
            </p:nvSpPr>
            <p:spPr bwMode="auto">
              <a:xfrm>
                <a:off x="3796"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 name="Freeform 1052">
                <a:extLst>
                  <a:ext uri="{FF2B5EF4-FFF2-40B4-BE49-F238E27FC236}">
                    <a16:creationId xmlns:a16="http://schemas.microsoft.com/office/drawing/2014/main" id="{1190167A-EB61-410E-AE8F-677394972313}"/>
                  </a:ext>
                </a:extLst>
              </p:cNvPr>
              <p:cNvSpPr>
                <a:spLocks/>
              </p:cNvSpPr>
              <p:nvPr/>
            </p:nvSpPr>
            <p:spPr bwMode="auto">
              <a:xfrm>
                <a:off x="3710"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 name="Freeform 1053">
                <a:extLst>
                  <a:ext uri="{FF2B5EF4-FFF2-40B4-BE49-F238E27FC236}">
                    <a16:creationId xmlns:a16="http://schemas.microsoft.com/office/drawing/2014/main" id="{BDE70CAB-40FB-495B-BFD8-4D4241C33F88}"/>
                  </a:ext>
                </a:extLst>
              </p:cNvPr>
              <p:cNvSpPr>
                <a:spLocks/>
              </p:cNvSpPr>
              <p:nvPr/>
            </p:nvSpPr>
            <p:spPr bwMode="auto">
              <a:xfrm>
                <a:off x="3623" y="350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 name="Freeform 1054">
                <a:extLst>
                  <a:ext uri="{FF2B5EF4-FFF2-40B4-BE49-F238E27FC236}">
                    <a16:creationId xmlns:a16="http://schemas.microsoft.com/office/drawing/2014/main" id="{75471899-96AD-465F-9A8F-C6D40F602752}"/>
                  </a:ext>
                </a:extLst>
              </p:cNvPr>
              <p:cNvSpPr>
                <a:spLocks/>
              </p:cNvSpPr>
              <p:nvPr/>
            </p:nvSpPr>
            <p:spPr bwMode="auto">
              <a:xfrm>
                <a:off x="1814"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 name="Freeform 1055">
                <a:extLst>
                  <a:ext uri="{FF2B5EF4-FFF2-40B4-BE49-F238E27FC236}">
                    <a16:creationId xmlns:a16="http://schemas.microsoft.com/office/drawing/2014/main" id="{51AA333D-CCEC-402A-9BCE-71DE63895A50}"/>
                  </a:ext>
                </a:extLst>
              </p:cNvPr>
              <p:cNvSpPr>
                <a:spLocks/>
              </p:cNvSpPr>
              <p:nvPr/>
            </p:nvSpPr>
            <p:spPr bwMode="auto">
              <a:xfrm>
                <a:off x="1727" y="350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 name="Freeform 1056">
                <a:extLst>
                  <a:ext uri="{FF2B5EF4-FFF2-40B4-BE49-F238E27FC236}">
                    <a16:creationId xmlns:a16="http://schemas.microsoft.com/office/drawing/2014/main" id="{AED082F9-7300-4441-BD8E-4E2B79537E5D}"/>
                  </a:ext>
                </a:extLst>
              </p:cNvPr>
              <p:cNvSpPr>
                <a:spLocks/>
              </p:cNvSpPr>
              <p:nvPr/>
            </p:nvSpPr>
            <p:spPr bwMode="auto">
              <a:xfrm>
                <a:off x="1641"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 name="Freeform 1057">
                <a:extLst>
                  <a:ext uri="{FF2B5EF4-FFF2-40B4-BE49-F238E27FC236}">
                    <a16:creationId xmlns:a16="http://schemas.microsoft.com/office/drawing/2014/main" id="{C6464135-6B0E-4251-86DB-A6EB9EB01965}"/>
                  </a:ext>
                </a:extLst>
              </p:cNvPr>
              <p:cNvSpPr>
                <a:spLocks/>
              </p:cNvSpPr>
              <p:nvPr/>
            </p:nvSpPr>
            <p:spPr bwMode="auto">
              <a:xfrm>
                <a:off x="1555"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 name="Freeform 1058">
                <a:extLst>
                  <a:ext uri="{FF2B5EF4-FFF2-40B4-BE49-F238E27FC236}">
                    <a16:creationId xmlns:a16="http://schemas.microsoft.com/office/drawing/2014/main" id="{2A666162-0541-4EAA-9291-B9E47369FE20}"/>
                  </a:ext>
                </a:extLst>
              </p:cNvPr>
              <p:cNvSpPr>
                <a:spLocks/>
              </p:cNvSpPr>
              <p:nvPr/>
            </p:nvSpPr>
            <p:spPr bwMode="auto">
              <a:xfrm>
                <a:off x="1469"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 name="Freeform 1059">
                <a:extLst>
                  <a:ext uri="{FF2B5EF4-FFF2-40B4-BE49-F238E27FC236}">
                    <a16:creationId xmlns:a16="http://schemas.microsoft.com/office/drawing/2014/main" id="{407A9187-9DF8-4524-B7E3-CAF94DA8BC2C}"/>
                  </a:ext>
                </a:extLst>
              </p:cNvPr>
              <p:cNvSpPr>
                <a:spLocks/>
              </p:cNvSpPr>
              <p:nvPr/>
            </p:nvSpPr>
            <p:spPr bwMode="auto">
              <a:xfrm>
                <a:off x="1383"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 name="Freeform 1060">
                <a:extLst>
                  <a:ext uri="{FF2B5EF4-FFF2-40B4-BE49-F238E27FC236}">
                    <a16:creationId xmlns:a16="http://schemas.microsoft.com/office/drawing/2014/main" id="{08D9E8A2-7FCE-4681-9B48-ADB1B415636D}"/>
                  </a:ext>
                </a:extLst>
              </p:cNvPr>
              <p:cNvSpPr>
                <a:spLocks/>
              </p:cNvSpPr>
              <p:nvPr/>
            </p:nvSpPr>
            <p:spPr bwMode="auto">
              <a:xfrm>
                <a:off x="1297"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 name="Freeform 1061">
                <a:extLst>
                  <a:ext uri="{FF2B5EF4-FFF2-40B4-BE49-F238E27FC236}">
                    <a16:creationId xmlns:a16="http://schemas.microsoft.com/office/drawing/2014/main" id="{DE6E46A0-CFBE-4019-83A5-D64CD65C6C4C}"/>
                  </a:ext>
                </a:extLst>
              </p:cNvPr>
              <p:cNvSpPr>
                <a:spLocks/>
              </p:cNvSpPr>
              <p:nvPr/>
            </p:nvSpPr>
            <p:spPr bwMode="auto">
              <a:xfrm>
                <a:off x="1210"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 name="Freeform 1062">
                <a:extLst>
                  <a:ext uri="{FF2B5EF4-FFF2-40B4-BE49-F238E27FC236}">
                    <a16:creationId xmlns:a16="http://schemas.microsoft.com/office/drawing/2014/main" id="{0DE889FB-E10F-4745-9BB4-660B6E41E124}"/>
                  </a:ext>
                </a:extLst>
              </p:cNvPr>
              <p:cNvSpPr>
                <a:spLocks/>
              </p:cNvSpPr>
              <p:nvPr/>
            </p:nvSpPr>
            <p:spPr bwMode="auto">
              <a:xfrm>
                <a:off x="1124"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 name="Freeform 1063">
                <a:extLst>
                  <a:ext uri="{FF2B5EF4-FFF2-40B4-BE49-F238E27FC236}">
                    <a16:creationId xmlns:a16="http://schemas.microsoft.com/office/drawing/2014/main" id="{0EB58872-FB7A-4AB7-986B-6A6CE0D516FE}"/>
                  </a:ext>
                </a:extLst>
              </p:cNvPr>
              <p:cNvSpPr>
                <a:spLocks/>
              </p:cNvSpPr>
              <p:nvPr/>
            </p:nvSpPr>
            <p:spPr bwMode="auto">
              <a:xfrm>
                <a:off x="1038"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 name="Freeform 1064">
                <a:extLst>
                  <a:ext uri="{FF2B5EF4-FFF2-40B4-BE49-F238E27FC236}">
                    <a16:creationId xmlns:a16="http://schemas.microsoft.com/office/drawing/2014/main" id="{674D67EE-5887-41C3-B371-72494A3F1215}"/>
                  </a:ext>
                </a:extLst>
              </p:cNvPr>
              <p:cNvSpPr>
                <a:spLocks/>
              </p:cNvSpPr>
              <p:nvPr/>
            </p:nvSpPr>
            <p:spPr bwMode="auto">
              <a:xfrm>
                <a:off x="952"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 name="Freeform 1065">
                <a:extLst>
                  <a:ext uri="{FF2B5EF4-FFF2-40B4-BE49-F238E27FC236}">
                    <a16:creationId xmlns:a16="http://schemas.microsoft.com/office/drawing/2014/main" id="{32789155-09DD-4777-B129-7DA3C35D11EE}"/>
                  </a:ext>
                </a:extLst>
              </p:cNvPr>
              <p:cNvSpPr>
                <a:spLocks/>
              </p:cNvSpPr>
              <p:nvPr/>
            </p:nvSpPr>
            <p:spPr bwMode="auto">
              <a:xfrm>
                <a:off x="866"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 name="Freeform 1066">
                <a:extLst>
                  <a:ext uri="{FF2B5EF4-FFF2-40B4-BE49-F238E27FC236}">
                    <a16:creationId xmlns:a16="http://schemas.microsoft.com/office/drawing/2014/main" id="{33D1E3BD-64D4-47C0-99C3-DC5897FCEEAA}"/>
                  </a:ext>
                </a:extLst>
              </p:cNvPr>
              <p:cNvSpPr>
                <a:spLocks/>
              </p:cNvSpPr>
              <p:nvPr/>
            </p:nvSpPr>
            <p:spPr bwMode="auto">
              <a:xfrm>
                <a:off x="779" y="350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 name="Freeform 1067">
                <a:extLst>
                  <a:ext uri="{FF2B5EF4-FFF2-40B4-BE49-F238E27FC236}">
                    <a16:creationId xmlns:a16="http://schemas.microsoft.com/office/drawing/2014/main" id="{5FCA9D34-A48B-47E4-90D3-6777473D87D7}"/>
                  </a:ext>
                </a:extLst>
              </p:cNvPr>
              <p:cNvSpPr>
                <a:spLocks/>
              </p:cNvSpPr>
              <p:nvPr/>
            </p:nvSpPr>
            <p:spPr bwMode="auto">
              <a:xfrm>
                <a:off x="693"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 name="Freeform 1068">
                <a:extLst>
                  <a:ext uri="{FF2B5EF4-FFF2-40B4-BE49-F238E27FC236}">
                    <a16:creationId xmlns:a16="http://schemas.microsoft.com/office/drawing/2014/main" id="{627717BE-2D80-47E1-AD32-5ECEACB046A6}"/>
                  </a:ext>
                </a:extLst>
              </p:cNvPr>
              <p:cNvSpPr>
                <a:spLocks/>
              </p:cNvSpPr>
              <p:nvPr/>
            </p:nvSpPr>
            <p:spPr bwMode="auto">
              <a:xfrm>
                <a:off x="607"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 name="Freeform 1069">
                <a:extLst>
                  <a:ext uri="{FF2B5EF4-FFF2-40B4-BE49-F238E27FC236}">
                    <a16:creationId xmlns:a16="http://schemas.microsoft.com/office/drawing/2014/main" id="{DD169951-52B4-4ABD-9893-DB6211D910AB}"/>
                  </a:ext>
                </a:extLst>
              </p:cNvPr>
              <p:cNvSpPr>
                <a:spLocks/>
              </p:cNvSpPr>
              <p:nvPr/>
            </p:nvSpPr>
            <p:spPr bwMode="auto">
              <a:xfrm>
                <a:off x="521"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 name="Freeform 1070">
                <a:extLst>
                  <a:ext uri="{FF2B5EF4-FFF2-40B4-BE49-F238E27FC236}">
                    <a16:creationId xmlns:a16="http://schemas.microsoft.com/office/drawing/2014/main" id="{93B781CC-21B4-4094-8DE8-14B3BC9F9E0E}"/>
                  </a:ext>
                </a:extLst>
              </p:cNvPr>
              <p:cNvSpPr>
                <a:spLocks/>
              </p:cNvSpPr>
              <p:nvPr/>
            </p:nvSpPr>
            <p:spPr bwMode="auto">
              <a:xfrm>
                <a:off x="435"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 name="Freeform 1071">
                <a:extLst>
                  <a:ext uri="{FF2B5EF4-FFF2-40B4-BE49-F238E27FC236}">
                    <a16:creationId xmlns:a16="http://schemas.microsoft.com/office/drawing/2014/main" id="{9EB2666B-85C6-4AFF-BBAE-5F5F1DB55F5E}"/>
                  </a:ext>
                </a:extLst>
              </p:cNvPr>
              <p:cNvSpPr>
                <a:spLocks/>
              </p:cNvSpPr>
              <p:nvPr/>
            </p:nvSpPr>
            <p:spPr bwMode="auto">
              <a:xfrm>
                <a:off x="349"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 name="Freeform 1072">
                <a:extLst>
                  <a:ext uri="{FF2B5EF4-FFF2-40B4-BE49-F238E27FC236}">
                    <a16:creationId xmlns:a16="http://schemas.microsoft.com/office/drawing/2014/main" id="{A0656F9C-CE27-49D4-9326-D9009E982286}"/>
                  </a:ext>
                </a:extLst>
              </p:cNvPr>
              <p:cNvSpPr>
                <a:spLocks/>
              </p:cNvSpPr>
              <p:nvPr/>
            </p:nvSpPr>
            <p:spPr bwMode="auto">
              <a:xfrm>
                <a:off x="262"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 name="Freeform 1073">
                <a:extLst>
                  <a:ext uri="{FF2B5EF4-FFF2-40B4-BE49-F238E27FC236}">
                    <a16:creationId xmlns:a16="http://schemas.microsoft.com/office/drawing/2014/main" id="{0D87AB24-8176-445C-9093-5B8901E41A84}"/>
                  </a:ext>
                </a:extLst>
              </p:cNvPr>
              <p:cNvSpPr>
                <a:spLocks/>
              </p:cNvSpPr>
              <p:nvPr/>
            </p:nvSpPr>
            <p:spPr bwMode="auto">
              <a:xfrm>
                <a:off x="176"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 name="Freeform 1074">
                <a:extLst>
                  <a:ext uri="{FF2B5EF4-FFF2-40B4-BE49-F238E27FC236}">
                    <a16:creationId xmlns:a16="http://schemas.microsoft.com/office/drawing/2014/main" id="{B5337DE0-DF0C-45BF-A751-97B50801197F}"/>
                  </a:ext>
                </a:extLst>
              </p:cNvPr>
              <p:cNvSpPr>
                <a:spLocks/>
              </p:cNvSpPr>
              <p:nvPr/>
            </p:nvSpPr>
            <p:spPr bwMode="auto">
              <a:xfrm>
                <a:off x="90"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 name="Freeform 1075">
                <a:extLst>
                  <a:ext uri="{FF2B5EF4-FFF2-40B4-BE49-F238E27FC236}">
                    <a16:creationId xmlns:a16="http://schemas.microsoft.com/office/drawing/2014/main" id="{EF210A12-E8A3-410E-94C9-6F9A462F7F8E}"/>
                  </a:ext>
                </a:extLst>
              </p:cNvPr>
              <p:cNvSpPr>
                <a:spLocks/>
              </p:cNvSpPr>
              <p:nvPr/>
            </p:nvSpPr>
            <p:spPr bwMode="auto">
              <a:xfrm>
                <a:off x="7" y="3500"/>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 name="Freeform 1076">
                <a:extLst>
                  <a:ext uri="{FF2B5EF4-FFF2-40B4-BE49-F238E27FC236}">
                    <a16:creationId xmlns:a16="http://schemas.microsoft.com/office/drawing/2014/main" id="{FF8673F9-FFB3-45C0-B205-8D4A0AF514A1}"/>
                  </a:ext>
                </a:extLst>
              </p:cNvPr>
              <p:cNvSpPr>
                <a:spLocks/>
              </p:cNvSpPr>
              <p:nvPr/>
            </p:nvSpPr>
            <p:spPr bwMode="auto">
              <a:xfrm>
                <a:off x="3193"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 name="Freeform 1077">
                <a:extLst>
                  <a:ext uri="{FF2B5EF4-FFF2-40B4-BE49-F238E27FC236}">
                    <a16:creationId xmlns:a16="http://schemas.microsoft.com/office/drawing/2014/main" id="{8BDC9B14-18A4-465D-AD59-F6ECA1E7C899}"/>
                  </a:ext>
                </a:extLst>
              </p:cNvPr>
              <p:cNvSpPr>
                <a:spLocks/>
              </p:cNvSpPr>
              <p:nvPr/>
            </p:nvSpPr>
            <p:spPr bwMode="auto">
              <a:xfrm>
                <a:off x="3106"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 name="Freeform 1078">
                <a:extLst>
                  <a:ext uri="{FF2B5EF4-FFF2-40B4-BE49-F238E27FC236}">
                    <a16:creationId xmlns:a16="http://schemas.microsoft.com/office/drawing/2014/main" id="{F793996C-74B8-41C6-B73C-D2C0E693E70F}"/>
                  </a:ext>
                </a:extLst>
              </p:cNvPr>
              <p:cNvSpPr>
                <a:spLocks/>
              </p:cNvSpPr>
              <p:nvPr/>
            </p:nvSpPr>
            <p:spPr bwMode="auto">
              <a:xfrm>
                <a:off x="3020"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 name="Freeform 1079">
                <a:extLst>
                  <a:ext uri="{FF2B5EF4-FFF2-40B4-BE49-F238E27FC236}">
                    <a16:creationId xmlns:a16="http://schemas.microsoft.com/office/drawing/2014/main" id="{75E1C2B8-1E1D-420D-A337-0EB185431D9C}"/>
                  </a:ext>
                </a:extLst>
              </p:cNvPr>
              <p:cNvSpPr>
                <a:spLocks/>
              </p:cNvSpPr>
              <p:nvPr/>
            </p:nvSpPr>
            <p:spPr bwMode="auto">
              <a:xfrm>
                <a:off x="2934"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 name="Freeform 1080">
                <a:extLst>
                  <a:ext uri="{FF2B5EF4-FFF2-40B4-BE49-F238E27FC236}">
                    <a16:creationId xmlns:a16="http://schemas.microsoft.com/office/drawing/2014/main" id="{0F946F00-856F-440C-843E-1ABC95EAA661}"/>
                  </a:ext>
                </a:extLst>
              </p:cNvPr>
              <p:cNvSpPr>
                <a:spLocks/>
              </p:cNvSpPr>
              <p:nvPr/>
            </p:nvSpPr>
            <p:spPr bwMode="auto">
              <a:xfrm>
                <a:off x="2848"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 name="Freeform 1081">
                <a:extLst>
                  <a:ext uri="{FF2B5EF4-FFF2-40B4-BE49-F238E27FC236}">
                    <a16:creationId xmlns:a16="http://schemas.microsoft.com/office/drawing/2014/main" id="{D655497F-5344-4635-9069-FBDFA476219B}"/>
                  </a:ext>
                </a:extLst>
              </p:cNvPr>
              <p:cNvSpPr>
                <a:spLocks/>
              </p:cNvSpPr>
              <p:nvPr/>
            </p:nvSpPr>
            <p:spPr bwMode="auto">
              <a:xfrm>
                <a:off x="2762"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 name="Freeform 1082">
                <a:extLst>
                  <a:ext uri="{FF2B5EF4-FFF2-40B4-BE49-F238E27FC236}">
                    <a16:creationId xmlns:a16="http://schemas.microsoft.com/office/drawing/2014/main" id="{ED4BC704-4510-4DC9-B6F2-40EA7B982692}"/>
                  </a:ext>
                </a:extLst>
              </p:cNvPr>
              <p:cNvSpPr>
                <a:spLocks/>
              </p:cNvSpPr>
              <p:nvPr/>
            </p:nvSpPr>
            <p:spPr bwMode="auto">
              <a:xfrm>
                <a:off x="2675" y="350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 name="Freeform 1083">
                <a:extLst>
                  <a:ext uri="{FF2B5EF4-FFF2-40B4-BE49-F238E27FC236}">
                    <a16:creationId xmlns:a16="http://schemas.microsoft.com/office/drawing/2014/main" id="{377DB1AF-1CAC-458F-A6B0-B46372D50DFA}"/>
                  </a:ext>
                </a:extLst>
              </p:cNvPr>
              <p:cNvSpPr>
                <a:spLocks/>
              </p:cNvSpPr>
              <p:nvPr/>
            </p:nvSpPr>
            <p:spPr bwMode="auto">
              <a:xfrm>
                <a:off x="2589"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 name="Freeform 1084">
                <a:extLst>
                  <a:ext uri="{FF2B5EF4-FFF2-40B4-BE49-F238E27FC236}">
                    <a16:creationId xmlns:a16="http://schemas.microsoft.com/office/drawing/2014/main" id="{87BCA33C-3508-4895-88A1-AC189D290921}"/>
                  </a:ext>
                </a:extLst>
              </p:cNvPr>
              <p:cNvSpPr>
                <a:spLocks/>
              </p:cNvSpPr>
              <p:nvPr/>
            </p:nvSpPr>
            <p:spPr bwMode="auto">
              <a:xfrm>
                <a:off x="2503"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 name="Freeform 1085">
                <a:extLst>
                  <a:ext uri="{FF2B5EF4-FFF2-40B4-BE49-F238E27FC236}">
                    <a16:creationId xmlns:a16="http://schemas.microsoft.com/office/drawing/2014/main" id="{5C9600AE-F11D-4580-84D6-21C12BF6F3D7}"/>
                  </a:ext>
                </a:extLst>
              </p:cNvPr>
              <p:cNvSpPr>
                <a:spLocks/>
              </p:cNvSpPr>
              <p:nvPr/>
            </p:nvSpPr>
            <p:spPr bwMode="auto">
              <a:xfrm>
                <a:off x="2417"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 name="Freeform 1086">
                <a:extLst>
                  <a:ext uri="{FF2B5EF4-FFF2-40B4-BE49-F238E27FC236}">
                    <a16:creationId xmlns:a16="http://schemas.microsoft.com/office/drawing/2014/main" id="{5A931A92-90BF-44B7-98EB-6D6D5DB8A5FA}"/>
                  </a:ext>
                </a:extLst>
              </p:cNvPr>
              <p:cNvSpPr>
                <a:spLocks/>
              </p:cNvSpPr>
              <p:nvPr/>
            </p:nvSpPr>
            <p:spPr bwMode="auto">
              <a:xfrm>
                <a:off x="2331"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 name="Freeform 1087">
                <a:extLst>
                  <a:ext uri="{FF2B5EF4-FFF2-40B4-BE49-F238E27FC236}">
                    <a16:creationId xmlns:a16="http://schemas.microsoft.com/office/drawing/2014/main" id="{F0DBEC24-7721-41AD-9E39-EDEB8BBA58D7}"/>
                  </a:ext>
                </a:extLst>
              </p:cNvPr>
              <p:cNvSpPr>
                <a:spLocks/>
              </p:cNvSpPr>
              <p:nvPr/>
            </p:nvSpPr>
            <p:spPr bwMode="auto">
              <a:xfrm>
                <a:off x="2245"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 name="Freeform 1088">
                <a:extLst>
                  <a:ext uri="{FF2B5EF4-FFF2-40B4-BE49-F238E27FC236}">
                    <a16:creationId xmlns:a16="http://schemas.microsoft.com/office/drawing/2014/main" id="{801A44A1-A98B-45E5-AEF6-F82690874AC2}"/>
                  </a:ext>
                </a:extLst>
              </p:cNvPr>
              <p:cNvSpPr>
                <a:spLocks/>
              </p:cNvSpPr>
              <p:nvPr/>
            </p:nvSpPr>
            <p:spPr bwMode="auto">
              <a:xfrm>
                <a:off x="2158"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 name="Freeform 1089">
                <a:extLst>
                  <a:ext uri="{FF2B5EF4-FFF2-40B4-BE49-F238E27FC236}">
                    <a16:creationId xmlns:a16="http://schemas.microsoft.com/office/drawing/2014/main" id="{B8235E2A-3B72-4868-A18D-2C593B9707FA}"/>
                  </a:ext>
                </a:extLst>
              </p:cNvPr>
              <p:cNvSpPr>
                <a:spLocks/>
              </p:cNvSpPr>
              <p:nvPr/>
            </p:nvSpPr>
            <p:spPr bwMode="auto">
              <a:xfrm>
                <a:off x="2072"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 name="Freeform 1090">
                <a:extLst>
                  <a:ext uri="{FF2B5EF4-FFF2-40B4-BE49-F238E27FC236}">
                    <a16:creationId xmlns:a16="http://schemas.microsoft.com/office/drawing/2014/main" id="{4E0EB38B-9804-4E42-BA69-24E989576F4B}"/>
                  </a:ext>
                </a:extLst>
              </p:cNvPr>
              <p:cNvSpPr>
                <a:spLocks/>
              </p:cNvSpPr>
              <p:nvPr/>
            </p:nvSpPr>
            <p:spPr bwMode="auto">
              <a:xfrm>
                <a:off x="1986"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 name="Freeform 1091">
                <a:extLst>
                  <a:ext uri="{FF2B5EF4-FFF2-40B4-BE49-F238E27FC236}">
                    <a16:creationId xmlns:a16="http://schemas.microsoft.com/office/drawing/2014/main" id="{B516293F-81BF-4034-8E87-AFD2CF0BF76C}"/>
                  </a:ext>
                </a:extLst>
              </p:cNvPr>
              <p:cNvSpPr>
                <a:spLocks/>
              </p:cNvSpPr>
              <p:nvPr/>
            </p:nvSpPr>
            <p:spPr bwMode="auto">
              <a:xfrm>
                <a:off x="1900"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 name="Freeform 1092">
                <a:extLst>
                  <a:ext uri="{FF2B5EF4-FFF2-40B4-BE49-F238E27FC236}">
                    <a16:creationId xmlns:a16="http://schemas.microsoft.com/office/drawing/2014/main" id="{09C0E4D7-B5AF-479C-B872-4DA088834879}"/>
                  </a:ext>
                </a:extLst>
              </p:cNvPr>
              <p:cNvSpPr>
                <a:spLocks/>
              </p:cNvSpPr>
              <p:nvPr/>
            </p:nvSpPr>
            <p:spPr bwMode="auto">
              <a:xfrm>
                <a:off x="3537" y="350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 name="Freeform 1093">
                <a:extLst>
                  <a:ext uri="{FF2B5EF4-FFF2-40B4-BE49-F238E27FC236}">
                    <a16:creationId xmlns:a16="http://schemas.microsoft.com/office/drawing/2014/main" id="{AA36EE91-2629-42D4-90E4-0C07D49D4800}"/>
                  </a:ext>
                </a:extLst>
              </p:cNvPr>
              <p:cNvSpPr>
                <a:spLocks/>
              </p:cNvSpPr>
              <p:nvPr/>
            </p:nvSpPr>
            <p:spPr bwMode="auto">
              <a:xfrm>
                <a:off x="3451"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 name="Freeform 1094">
                <a:extLst>
                  <a:ext uri="{FF2B5EF4-FFF2-40B4-BE49-F238E27FC236}">
                    <a16:creationId xmlns:a16="http://schemas.microsoft.com/office/drawing/2014/main" id="{733609BC-BD3E-44E1-861D-C6E9C36EDC74}"/>
                  </a:ext>
                </a:extLst>
              </p:cNvPr>
              <p:cNvSpPr>
                <a:spLocks/>
              </p:cNvSpPr>
              <p:nvPr/>
            </p:nvSpPr>
            <p:spPr bwMode="auto">
              <a:xfrm>
                <a:off x="3365"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 name="Freeform 1095">
                <a:extLst>
                  <a:ext uri="{FF2B5EF4-FFF2-40B4-BE49-F238E27FC236}">
                    <a16:creationId xmlns:a16="http://schemas.microsoft.com/office/drawing/2014/main" id="{A947A13F-D441-445C-8A55-F9ED801F3A7E}"/>
                  </a:ext>
                </a:extLst>
              </p:cNvPr>
              <p:cNvSpPr>
                <a:spLocks/>
              </p:cNvSpPr>
              <p:nvPr/>
            </p:nvSpPr>
            <p:spPr bwMode="auto">
              <a:xfrm>
                <a:off x="3279" y="350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 name="Freeform 1096">
                <a:extLst>
                  <a:ext uri="{FF2B5EF4-FFF2-40B4-BE49-F238E27FC236}">
                    <a16:creationId xmlns:a16="http://schemas.microsoft.com/office/drawing/2014/main" id="{B1823A5D-6A6D-4964-A9B1-416377AD995A}"/>
                  </a:ext>
                </a:extLst>
              </p:cNvPr>
              <p:cNvSpPr>
                <a:spLocks/>
              </p:cNvSpPr>
              <p:nvPr/>
            </p:nvSpPr>
            <p:spPr bwMode="auto">
              <a:xfrm>
                <a:off x="5692"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 name="Freeform 1097">
                <a:extLst>
                  <a:ext uri="{FF2B5EF4-FFF2-40B4-BE49-F238E27FC236}">
                    <a16:creationId xmlns:a16="http://schemas.microsoft.com/office/drawing/2014/main" id="{0497F3EC-E1F6-4F3A-927D-39787EBE3791}"/>
                  </a:ext>
                </a:extLst>
              </p:cNvPr>
              <p:cNvSpPr>
                <a:spLocks/>
              </p:cNvSpPr>
              <p:nvPr/>
            </p:nvSpPr>
            <p:spPr bwMode="auto">
              <a:xfrm>
                <a:off x="5606"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 name="Freeform 1098">
                <a:extLst>
                  <a:ext uri="{FF2B5EF4-FFF2-40B4-BE49-F238E27FC236}">
                    <a16:creationId xmlns:a16="http://schemas.microsoft.com/office/drawing/2014/main" id="{85B82D9A-C07F-4338-AD32-1AE05C73D285}"/>
                  </a:ext>
                </a:extLst>
              </p:cNvPr>
              <p:cNvSpPr>
                <a:spLocks/>
              </p:cNvSpPr>
              <p:nvPr/>
            </p:nvSpPr>
            <p:spPr bwMode="auto">
              <a:xfrm>
                <a:off x="5519" y="358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 name="Freeform 1099">
                <a:extLst>
                  <a:ext uri="{FF2B5EF4-FFF2-40B4-BE49-F238E27FC236}">
                    <a16:creationId xmlns:a16="http://schemas.microsoft.com/office/drawing/2014/main" id="{C518596D-DD8A-4A25-8853-1B75FAF362BA}"/>
                  </a:ext>
                </a:extLst>
              </p:cNvPr>
              <p:cNvSpPr>
                <a:spLocks/>
              </p:cNvSpPr>
              <p:nvPr/>
            </p:nvSpPr>
            <p:spPr bwMode="auto">
              <a:xfrm>
                <a:off x="5433"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 name="Freeform 1100">
                <a:extLst>
                  <a:ext uri="{FF2B5EF4-FFF2-40B4-BE49-F238E27FC236}">
                    <a16:creationId xmlns:a16="http://schemas.microsoft.com/office/drawing/2014/main" id="{8B4ADC96-4F0A-433E-BD6C-50B696A90142}"/>
                  </a:ext>
                </a:extLst>
              </p:cNvPr>
              <p:cNvSpPr>
                <a:spLocks/>
              </p:cNvSpPr>
              <p:nvPr/>
            </p:nvSpPr>
            <p:spPr bwMode="auto">
              <a:xfrm>
                <a:off x="5347"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 name="Freeform 1101">
                <a:extLst>
                  <a:ext uri="{FF2B5EF4-FFF2-40B4-BE49-F238E27FC236}">
                    <a16:creationId xmlns:a16="http://schemas.microsoft.com/office/drawing/2014/main" id="{560621C1-A340-4144-B408-554F8DCD8BD5}"/>
                  </a:ext>
                </a:extLst>
              </p:cNvPr>
              <p:cNvSpPr>
                <a:spLocks/>
              </p:cNvSpPr>
              <p:nvPr/>
            </p:nvSpPr>
            <p:spPr bwMode="auto">
              <a:xfrm>
                <a:off x="5261"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 name="Freeform 1102">
                <a:extLst>
                  <a:ext uri="{FF2B5EF4-FFF2-40B4-BE49-F238E27FC236}">
                    <a16:creationId xmlns:a16="http://schemas.microsoft.com/office/drawing/2014/main" id="{089FA071-4A93-49EA-B852-6B99B2A0EFCE}"/>
                  </a:ext>
                </a:extLst>
              </p:cNvPr>
              <p:cNvSpPr>
                <a:spLocks/>
              </p:cNvSpPr>
              <p:nvPr/>
            </p:nvSpPr>
            <p:spPr bwMode="auto">
              <a:xfrm>
                <a:off x="5175"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 name="Freeform 1103">
                <a:extLst>
                  <a:ext uri="{FF2B5EF4-FFF2-40B4-BE49-F238E27FC236}">
                    <a16:creationId xmlns:a16="http://schemas.microsoft.com/office/drawing/2014/main" id="{0FF1D923-AA78-4951-BB1F-6C074FC55B3D}"/>
                  </a:ext>
                </a:extLst>
              </p:cNvPr>
              <p:cNvSpPr>
                <a:spLocks/>
              </p:cNvSpPr>
              <p:nvPr/>
            </p:nvSpPr>
            <p:spPr bwMode="auto">
              <a:xfrm>
                <a:off x="5089"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 name="Freeform 1104">
                <a:extLst>
                  <a:ext uri="{FF2B5EF4-FFF2-40B4-BE49-F238E27FC236}">
                    <a16:creationId xmlns:a16="http://schemas.microsoft.com/office/drawing/2014/main" id="{5656E634-4E23-4171-9426-6B24BDCCC6AC}"/>
                  </a:ext>
                </a:extLst>
              </p:cNvPr>
              <p:cNvSpPr>
                <a:spLocks/>
              </p:cNvSpPr>
              <p:nvPr/>
            </p:nvSpPr>
            <p:spPr bwMode="auto">
              <a:xfrm>
                <a:off x="5002"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 name="Freeform 1105">
                <a:extLst>
                  <a:ext uri="{FF2B5EF4-FFF2-40B4-BE49-F238E27FC236}">
                    <a16:creationId xmlns:a16="http://schemas.microsoft.com/office/drawing/2014/main" id="{E4BF4DA9-C521-46B3-97F5-732A86AD27B9}"/>
                  </a:ext>
                </a:extLst>
              </p:cNvPr>
              <p:cNvSpPr>
                <a:spLocks/>
              </p:cNvSpPr>
              <p:nvPr/>
            </p:nvSpPr>
            <p:spPr bwMode="auto">
              <a:xfrm>
                <a:off x="4916"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 name="Freeform 1106">
                <a:extLst>
                  <a:ext uri="{FF2B5EF4-FFF2-40B4-BE49-F238E27FC236}">
                    <a16:creationId xmlns:a16="http://schemas.microsoft.com/office/drawing/2014/main" id="{7867EC24-4A7E-4992-8B7B-AFCF25744621}"/>
                  </a:ext>
                </a:extLst>
              </p:cNvPr>
              <p:cNvSpPr>
                <a:spLocks/>
              </p:cNvSpPr>
              <p:nvPr/>
            </p:nvSpPr>
            <p:spPr bwMode="auto">
              <a:xfrm>
                <a:off x="4830"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 name="Freeform 1107">
                <a:extLst>
                  <a:ext uri="{FF2B5EF4-FFF2-40B4-BE49-F238E27FC236}">
                    <a16:creationId xmlns:a16="http://schemas.microsoft.com/office/drawing/2014/main" id="{0612B3B9-E935-442B-A85D-E78F107147F3}"/>
                  </a:ext>
                </a:extLst>
              </p:cNvPr>
              <p:cNvSpPr>
                <a:spLocks/>
              </p:cNvSpPr>
              <p:nvPr/>
            </p:nvSpPr>
            <p:spPr bwMode="auto">
              <a:xfrm>
                <a:off x="4744"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 name="Freeform 1108">
                <a:extLst>
                  <a:ext uri="{FF2B5EF4-FFF2-40B4-BE49-F238E27FC236}">
                    <a16:creationId xmlns:a16="http://schemas.microsoft.com/office/drawing/2014/main" id="{65F55AA9-C58D-4521-BD02-3B58402865EC}"/>
                  </a:ext>
                </a:extLst>
              </p:cNvPr>
              <p:cNvSpPr>
                <a:spLocks/>
              </p:cNvSpPr>
              <p:nvPr/>
            </p:nvSpPr>
            <p:spPr bwMode="auto">
              <a:xfrm>
                <a:off x="4658"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 name="Freeform 1109">
                <a:extLst>
                  <a:ext uri="{FF2B5EF4-FFF2-40B4-BE49-F238E27FC236}">
                    <a16:creationId xmlns:a16="http://schemas.microsoft.com/office/drawing/2014/main" id="{6DA9BA81-5CFF-45F6-894C-E2E52DB2601D}"/>
                  </a:ext>
                </a:extLst>
              </p:cNvPr>
              <p:cNvSpPr>
                <a:spLocks/>
              </p:cNvSpPr>
              <p:nvPr/>
            </p:nvSpPr>
            <p:spPr bwMode="auto">
              <a:xfrm>
                <a:off x="4571" y="358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 name="Freeform 1110">
                <a:extLst>
                  <a:ext uri="{FF2B5EF4-FFF2-40B4-BE49-F238E27FC236}">
                    <a16:creationId xmlns:a16="http://schemas.microsoft.com/office/drawing/2014/main" id="{D6FEF713-2CB6-42EE-A1A6-3D95DD665D98}"/>
                  </a:ext>
                </a:extLst>
              </p:cNvPr>
              <p:cNvSpPr>
                <a:spLocks/>
              </p:cNvSpPr>
              <p:nvPr/>
            </p:nvSpPr>
            <p:spPr bwMode="auto">
              <a:xfrm>
                <a:off x="4485"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 name="Freeform 1111">
                <a:extLst>
                  <a:ext uri="{FF2B5EF4-FFF2-40B4-BE49-F238E27FC236}">
                    <a16:creationId xmlns:a16="http://schemas.microsoft.com/office/drawing/2014/main" id="{F0E07A6D-3758-44F3-A477-BBDD0493C40D}"/>
                  </a:ext>
                </a:extLst>
              </p:cNvPr>
              <p:cNvSpPr>
                <a:spLocks/>
              </p:cNvSpPr>
              <p:nvPr/>
            </p:nvSpPr>
            <p:spPr bwMode="auto">
              <a:xfrm>
                <a:off x="4399"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 name="Freeform 1112">
                <a:extLst>
                  <a:ext uri="{FF2B5EF4-FFF2-40B4-BE49-F238E27FC236}">
                    <a16:creationId xmlns:a16="http://schemas.microsoft.com/office/drawing/2014/main" id="{67DE061F-9D89-474A-BAD7-3D912D6A196A}"/>
                  </a:ext>
                </a:extLst>
              </p:cNvPr>
              <p:cNvSpPr>
                <a:spLocks/>
              </p:cNvSpPr>
              <p:nvPr/>
            </p:nvSpPr>
            <p:spPr bwMode="auto">
              <a:xfrm>
                <a:off x="4313"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 name="Freeform 1113">
                <a:extLst>
                  <a:ext uri="{FF2B5EF4-FFF2-40B4-BE49-F238E27FC236}">
                    <a16:creationId xmlns:a16="http://schemas.microsoft.com/office/drawing/2014/main" id="{F87A1405-596D-42BE-ACF6-CD15A6FAF0CC}"/>
                  </a:ext>
                </a:extLst>
              </p:cNvPr>
              <p:cNvSpPr>
                <a:spLocks/>
              </p:cNvSpPr>
              <p:nvPr/>
            </p:nvSpPr>
            <p:spPr bwMode="auto">
              <a:xfrm>
                <a:off x="4227"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 name="Freeform 1114">
                <a:extLst>
                  <a:ext uri="{FF2B5EF4-FFF2-40B4-BE49-F238E27FC236}">
                    <a16:creationId xmlns:a16="http://schemas.microsoft.com/office/drawing/2014/main" id="{5B440677-3C15-446A-8F07-B919FDCD1295}"/>
                  </a:ext>
                </a:extLst>
              </p:cNvPr>
              <p:cNvSpPr>
                <a:spLocks/>
              </p:cNvSpPr>
              <p:nvPr/>
            </p:nvSpPr>
            <p:spPr bwMode="auto">
              <a:xfrm>
                <a:off x="4141"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4" name="Freeform 1115">
                <a:extLst>
                  <a:ext uri="{FF2B5EF4-FFF2-40B4-BE49-F238E27FC236}">
                    <a16:creationId xmlns:a16="http://schemas.microsoft.com/office/drawing/2014/main" id="{521CC45E-2695-4B4A-9FF7-E06681B6FFAA}"/>
                  </a:ext>
                </a:extLst>
              </p:cNvPr>
              <p:cNvSpPr>
                <a:spLocks/>
              </p:cNvSpPr>
              <p:nvPr/>
            </p:nvSpPr>
            <p:spPr bwMode="auto">
              <a:xfrm>
                <a:off x="4054"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 name="Freeform 1116">
                <a:extLst>
                  <a:ext uri="{FF2B5EF4-FFF2-40B4-BE49-F238E27FC236}">
                    <a16:creationId xmlns:a16="http://schemas.microsoft.com/office/drawing/2014/main" id="{13E7ADEC-A29F-4588-B499-8734C08998FA}"/>
                  </a:ext>
                </a:extLst>
              </p:cNvPr>
              <p:cNvSpPr>
                <a:spLocks/>
              </p:cNvSpPr>
              <p:nvPr/>
            </p:nvSpPr>
            <p:spPr bwMode="auto">
              <a:xfrm>
                <a:off x="3968"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 name="Freeform 1117">
                <a:extLst>
                  <a:ext uri="{FF2B5EF4-FFF2-40B4-BE49-F238E27FC236}">
                    <a16:creationId xmlns:a16="http://schemas.microsoft.com/office/drawing/2014/main" id="{4A0026FF-7537-475D-97C7-3462150C9B7F}"/>
                  </a:ext>
                </a:extLst>
              </p:cNvPr>
              <p:cNvSpPr>
                <a:spLocks/>
              </p:cNvSpPr>
              <p:nvPr/>
            </p:nvSpPr>
            <p:spPr bwMode="auto">
              <a:xfrm>
                <a:off x="3882"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 name="Freeform 1118">
                <a:extLst>
                  <a:ext uri="{FF2B5EF4-FFF2-40B4-BE49-F238E27FC236}">
                    <a16:creationId xmlns:a16="http://schemas.microsoft.com/office/drawing/2014/main" id="{28ABF04B-DDFE-4D75-9C04-EC4EDD3288E8}"/>
                  </a:ext>
                </a:extLst>
              </p:cNvPr>
              <p:cNvSpPr>
                <a:spLocks/>
              </p:cNvSpPr>
              <p:nvPr/>
            </p:nvSpPr>
            <p:spPr bwMode="auto">
              <a:xfrm>
                <a:off x="3796"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 name="Freeform 1119">
                <a:extLst>
                  <a:ext uri="{FF2B5EF4-FFF2-40B4-BE49-F238E27FC236}">
                    <a16:creationId xmlns:a16="http://schemas.microsoft.com/office/drawing/2014/main" id="{CB525CE9-1D5D-448E-9BCE-B4BD661F5107}"/>
                  </a:ext>
                </a:extLst>
              </p:cNvPr>
              <p:cNvSpPr>
                <a:spLocks/>
              </p:cNvSpPr>
              <p:nvPr/>
            </p:nvSpPr>
            <p:spPr bwMode="auto">
              <a:xfrm>
                <a:off x="3710"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 name="Freeform 1120">
                <a:extLst>
                  <a:ext uri="{FF2B5EF4-FFF2-40B4-BE49-F238E27FC236}">
                    <a16:creationId xmlns:a16="http://schemas.microsoft.com/office/drawing/2014/main" id="{FC4BA893-617C-42AA-94F9-5E2BC98DF173}"/>
                  </a:ext>
                </a:extLst>
              </p:cNvPr>
              <p:cNvSpPr>
                <a:spLocks/>
              </p:cNvSpPr>
              <p:nvPr/>
            </p:nvSpPr>
            <p:spPr bwMode="auto">
              <a:xfrm>
                <a:off x="3623" y="358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 name="Freeform 1121">
                <a:extLst>
                  <a:ext uri="{FF2B5EF4-FFF2-40B4-BE49-F238E27FC236}">
                    <a16:creationId xmlns:a16="http://schemas.microsoft.com/office/drawing/2014/main" id="{BCA60D33-D345-4F5D-AC2D-0A1516BD3BF1}"/>
                  </a:ext>
                </a:extLst>
              </p:cNvPr>
              <p:cNvSpPr>
                <a:spLocks/>
              </p:cNvSpPr>
              <p:nvPr/>
            </p:nvSpPr>
            <p:spPr bwMode="auto">
              <a:xfrm>
                <a:off x="1814"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 name="Freeform 1122">
                <a:extLst>
                  <a:ext uri="{FF2B5EF4-FFF2-40B4-BE49-F238E27FC236}">
                    <a16:creationId xmlns:a16="http://schemas.microsoft.com/office/drawing/2014/main" id="{EAC5022B-C327-45F6-B753-721577011C3F}"/>
                  </a:ext>
                </a:extLst>
              </p:cNvPr>
              <p:cNvSpPr>
                <a:spLocks/>
              </p:cNvSpPr>
              <p:nvPr/>
            </p:nvSpPr>
            <p:spPr bwMode="auto">
              <a:xfrm>
                <a:off x="1727" y="358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 name="Freeform 1123">
                <a:extLst>
                  <a:ext uri="{FF2B5EF4-FFF2-40B4-BE49-F238E27FC236}">
                    <a16:creationId xmlns:a16="http://schemas.microsoft.com/office/drawing/2014/main" id="{517A0DAE-B85E-455A-9F12-AAA7573795D7}"/>
                  </a:ext>
                </a:extLst>
              </p:cNvPr>
              <p:cNvSpPr>
                <a:spLocks/>
              </p:cNvSpPr>
              <p:nvPr/>
            </p:nvSpPr>
            <p:spPr bwMode="auto">
              <a:xfrm>
                <a:off x="1641"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 name="Freeform 1124">
                <a:extLst>
                  <a:ext uri="{FF2B5EF4-FFF2-40B4-BE49-F238E27FC236}">
                    <a16:creationId xmlns:a16="http://schemas.microsoft.com/office/drawing/2014/main" id="{9CBE84AB-5C6B-44BF-9F77-808A832A9697}"/>
                  </a:ext>
                </a:extLst>
              </p:cNvPr>
              <p:cNvSpPr>
                <a:spLocks/>
              </p:cNvSpPr>
              <p:nvPr/>
            </p:nvSpPr>
            <p:spPr bwMode="auto">
              <a:xfrm>
                <a:off x="1555"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 name="Freeform 1125">
                <a:extLst>
                  <a:ext uri="{FF2B5EF4-FFF2-40B4-BE49-F238E27FC236}">
                    <a16:creationId xmlns:a16="http://schemas.microsoft.com/office/drawing/2014/main" id="{8BC961A8-5880-4F28-A196-D8992B0871A6}"/>
                  </a:ext>
                </a:extLst>
              </p:cNvPr>
              <p:cNvSpPr>
                <a:spLocks/>
              </p:cNvSpPr>
              <p:nvPr/>
            </p:nvSpPr>
            <p:spPr bwMode="auto">
              <a:xfrm>
                <a:off x="1469"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 name="Freeform 1126">
                <a:extLst>
                  <a:ext uri="{FF2B5EF4-FFF2-40B4-BE49-F238E27FC236}">
                    <a16:creationId xmlns:a16="http://schemas.microsoft.com/office/drawing/2014/main" id="{03319CC1-38B7-428F-BE3F-F81BCD48C3E3}"/>
                  </a:ext>
                </a:extLst>
              </p:cNvPr>
              <p:cNvSpPr>
                <a:spLocks/>
              </p:cNvSpPr>
              <p:nvPr/>
            </p:nvSpPr>
            <p:spPr bwMode="auto">
              <a:xfrm>
                <a:off x="1383"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 name="Freeform 1127">
                <a:extLst>
                  <a:ext uri="{FF2B5EF4-FFF2-40B4-BE49-F238E27FC236}">
                    <a16:creationId xmlns:a16="http://schemas.microsoft.com/office/drawing/2014/main" id="{D69A4A2A-4C63-4679-9A7C-DE20C851B216}"/>
                  </a:ext>
                </a:extLst>
              </p:cNvPr>
              <p:cNvSpPr>
                <a:spLocks/>
              </p:cNvSpPr>
              <p:nvPr/>
            </p:nvSpPr>
            <p:spPr bwMode="auto">
              <a:xfrm>
                <a:off x="1297"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 name="Freeform 1128">
                <a:extLst>
                  <a:ext uri="{FF2B5EF4-FFF2-40B4-BE49-F238E27FC236}">
                    <a16:creationId xmlns:a16="http://schemas.microsoft.com/office/drawing/2014/main" id="{785D0764-9AA7-45D9-89D5-B28E0BFB0AF1}"/>
                  </a:ext>
                </a:extLst>
              </p:cNvPr>
              <p:cNvSpPr>
                <a:spLocks/>
              </p:cNvSpPr>
              <p:nvPr/>
            </p:nvSpPr>
            <p:spPr bwMode="auto">
              <a:xfrm>
                <a:off x="1210"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 name="Freeform 1129">
                <a:extLst>
                  <a:ext uri="{FF2B5EF4-FFF2-40B4-BE49-F238E27FC236}">
                    <a16:creationId xmlns:a16="http://schemas.microsoft.com/office/drawing/2014/main" id="{A6367F17-E318-49EA-967C-B9B632EDFD57}"/>
                  </a:ext>
                </a:extLst>
              </p:cNvPr>
              <p:cNvSpPr>
                <a:spLocks/>
              </p:cNvSpPr>
              <p:nvPr/>
            </p:nvSpPr>
            <p:spPr bwMode="auto">
              <a:xfrm>
                <a:off x="1124"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 name="Freeform 1130">
                <a:extLst>
                  <a:ext uri="{FF2B5EF4-FFF2-40B4-BE49-F238E27FC236}">
                    <a16:creationId xmlns:a16="http://schemas.microsoft.com/office/drawing/2014/main" id="{86F318A8-B260-4E24-BAFC-A5BC6D974E5E}"/>
                  </a:ext>
                </a:extLst>
              </p:cNvPr>
              <p:cNvSpPr>
                <a:spLocks/>
              </p:cNvSpPr>
              <p:nvPr/>
            </p:nvSpPr>
            <p:spPr bwMode="auto">
              <a:xfrm>
                <a:off x="1038"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 name="Freeform 1131">
                <a:extLst>
                  <a:ext uri="{FF2B5EF4-FFF2-40B4-BE49-F238E27FC236}">
                    <a16:creationId xmlns:a16="http://schemas.microsoft.com/office/drawing/2014/main" id="{A0E1AFB6-9A43-408B-B9E7-126C531A7F1C}"/>
                  </a:ext>
                </a:extLst>
              </p:cNvPr>
              <p:cNvSpPr>
                <a:spLocks/>
              </p:cNvSpPr>
              <p:nvPr/>
            </p:nvSpPr>
            <p:spPr bwMode="auto">
              <a:xfrm>
                <a:off x="952"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 name="Freeform 1132">
                <a:extLst>
                  <a:ext uri="{FF2B5EF4-FFF2-40B4-BE49-F238E27FC236}">
                    <a16:creationId xmlns:a16="http://schemas.microsoft.com/office/drawing/2014/main" id="{DD3CF470-08AC-4CA6-A814-48419303166E}"/>
                  </a:ext>
                </a:extLst>
              </p:cNvPr>
              <p:cNvSpPr>
                <a:spLocks/>
              </p:cNvSpPr>
              <p:nvPr/>
            </p:nvSpPr>
            <p:spPr bwMode="auto">
              <a:xfrm>
                <a:off x="866"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 name="Freeform 1133">
                <a:extLst>
                  <a:ext uri="{FF2B5EF4-FFF2-40B4-BE49-F238E27FC236}">
                    <a16:creationId xmlns:a16="http://schemas.microsoft.com/office/drawing/2014/main" id="{9A5E3D56-75EA-48B6-AE19-78D0B3B7D1A2}"/>
                  </a:ext>
                </a:extLst>
              </p:cNvPr>
              <p:cNvSpPr>
                <a:spLocks/>
              </p:cNvSpPr>
              <p:nvPr/>
            </p:nvSpPr>
            <p:spPr bwMode="auto">
              <a:xfrm>
                <a:off x="779" y="358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 name="Freeform 1134">
                <a:extLst>
                  <a:ext uri="{FF2B5EF4-FFF2-40B4-BE49-F238E27FC236}">
                    <a16:creationId xmlns:a16="http://schemas.microsoft.com/office/drawing/2014/main" id="{98C2C737-EF19-48B3-A10E-FA8F174FA7B9}"/>
                  </a:ext>
                </a:extLst>
              </p:cNvPr>
              <p:cNvSpPr>
                <a:spLocks/>
              </p:cNvSpPr>
              <p:nvPr/>
            </p:nvSpPr>
            <p:spPr bwMode="auto">
              <a:xfrm>
                <a:off x="693"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 name="Freeform 1135">
                <a:extLst>
                  <a:ext uri="{FF2B5EF4-FFF2-40B4-BE49-F238E27FC236}">
                    <a16:creationId xmlns:a16="http://schemas.microsoft.com/office/drawing/2014/main" id="{D87F4609-0D5A-4581-80A7-3104DE5FE8A1}"/>
                  </a:ext>
                </a:extLst>
              </p:cNvPr>
              <p:cNvSpPr>
                <a:spLocks/>
              </p:cNvSpPr>
              <p:nvPr/>
            </p:nvSpPr>
            <p:spPr bwMode="auto">
              <a:xfrm>
                <a:off x="607"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 name="Freeform 1136">
                <a:extLst>
                  <a:ext uri="{FF2B5EF4-FFF2-40B4-BE49-F238E27FC236}">
                    <a16:creationId xmlns:a16="http://schemas.microsoft.com/office/drawing/2014/main" id="{2F8FF274-10BD-4F61-AD8F-F245EC5B9235}"/>
                  </a:ext>
                </a:extLst>
              </p:cNvPr>
              <p:cNvSpPr>
                <a:spLocks/>
              </p:cNvSpPr>
              <p:nvPr/>
            </p:nvSpPr>
            <p:spPr bwMode="auto">
              <a:xfrm>
                <a:off x="521"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 name="Freeform 1137">
                <a:extLst>
                  <a:ext uri="{FF2B5EF4-FFF2-40B4-BE49-F238E27FC236}">
                    <a16:creationId xmlns:a16="http://schemas.microsoft.com/office/drawing/2014/main" id="{13A7F4FE-8D56-48AB-A6DB-9066B3ACD8AB}"/>
                  </a:ext>
                </a:extLst>
              </p:cNvPr>
              <p:cNvSpPr>
                <a:spLocks/>
              </p:cNvSpPr>
              <p:nvPr/>
            </p:nvSpPr>
            <p:spPr bwMode="auto">
              <a:xfrm>
                <a:off x="435"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 name="Freeform 1138">
                <a:extLst>
                  <a:ext uri="{FF2B5EF4-FFF2-40B4-BE49-F238E27FC236}">
                    <a16:creationId xmlns:a16="http://schemas.microsoft.com/office/drawing/2014/main" id="{D5E0FDE3-848B-4200-A4FF-FE0D0A8459C3}"/>
                  </a:ext>
                </a:extLst>
              </p:cNvPr>
              <p:cNvSpPr>
                <a:spLocks/>
              </p:cNvSpPr>
              <p:nvPr/>
            </p:nvSpPr>
            <p:spPr bwMode="auto">
              <a:xfrm>
                <a:off x="349"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 name="Freeform 1139">
                <a:extLst>
                  <a:ext uri="{FF2B5EF4-FFF2-40B4-BE49-F238E27FC236}">
                    <a16:creationId xmlns:a16="http://schemas.microsoft.com/office/drawing/2014/main" id="{A9DBBB85-F139-4C93-9493-54D0B49D79A1}"/>
                  </a:ext>
                </a:extLst>
              </p:cNvPr>
              <p:cNvSpPr>
                <a:spLocks/>
              </p:cNvSpPr>
              <p:nvPr/>
            </p:nvSpPr>
            <p:spPr bwMode="auto">
              <a:xfrm>
                <a:off x="262"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 name="Freeform 1140">
                <a:extLst>
                  <a:ext uri="{FF2B5EF4-FFF2-40B4-BE49-F238E27FC236}">
                    <a16:creationId xmlns:a16="http://schemas.microsoft.com/office/drawing/2014/main" id="{6AF21629-75A3-4488-B949-D46DA9C9C884}"/>
                  </a:ext>
                </a:extLst>
              </p:cNvPr>
              <p:cNvSpPr>
                <a:spLocks/>
              </p:cNvSpPr>
              <p:nvPr/>
            </p:nvSpPr>
            <p:spPr bwMode="auto">
              <a:xfrm>
                <a:off x="176"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 name="Freeform 1141">
                <a:extLst>
                  <a:ext uri="{FF2B5EF4-FFF2-40B4-BE49-F238E27FC236}">
                    <a16:creationId xmlns:a16="http://schemas.microsoft.com/office/drawing/2014/main" id="{4C0040D1-7CAD-46FF-8532-4ADCEB97D5F9}"/>
                  </a:ext>
                </a:extLst>
              </p:cNvPr>
              <p:cNvSpPr>
                <a:spLocks/>
              </p:cNvSpPr>
              <p:nvPr/>
            </p:nvSpPr>
            <p:spPr bwMode="auto">
              <a:xfrm>
                <a:off x="90"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 name="Freeform 1142">
                <a:extLst>
                  <a:ext uri="{FF2B5EF4-FFF2-40B4-BE49-F238E27FC236}">
                    <a16:creationId xmlns:a16="http://schemas.microsoft.com/office/drawing/2014/main" id="{47EF6516-BC9E-4972-ADAA-BEA3F50F86A5}"/>
                  </a:ext>
                </a:extLst>
              </p:cNvPr>
              <p:cNvSpPr>
                <a:spLocks/>
              </p:cNvSpPr>
              <p:nvPr/>
            </p:nvSpPr>
            <p:spPr bwMode="auto">
              <a:xfrm>
                <a:off x="7" y="3586"/>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 name="Freeform 1143">
                <a:extLst>
                  <a:ext uri="{FF2B5EF4-FFF2-40B4-BE49-F238E27FC236}">
                    <a16:creationId xmlns:a16="http://schemas.microsoft.com/office/drawing/2014/main" id="{07436F2C-B0B4-4E56-A21D-11BC6613C85E}"/>
                  </a:ext>
                </a:extLst>
              </p:cNvPr>
              <p:cNvSpPr>
                <a:spLocks/>
              </p:cNvSpPr>
              <p:nvPr/>
            </p:nvSpPr>
            <p:spPr bwMode="auto">
              <a:xfrm>
                <a:off x="3193"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 name="Freeform 1144">
                <a:extLst>
                  <a:ext uri="{FF2B5EF4-FFF2-40B4-BE49-F238E27FC236}">
                    <a16:creationId xmlns:a16="http://schemas.microsoft.com/office/drawing/2014/main" id="{F45B54D7-3265-4EC0-85C7-1F577B5F1AF1}"/>
                  </a:ext>
                </a:extLst>
              </p:cNvPr>
              <p:cNvSpPr>
                <a:spLocks/>
              </p:cNvSpPr>
              <p:nvPr/>
            </p:nvSpPr>
            <p:spPr bwMode="auto">
              <a:xfrm>
                <a:off x="3106"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 name="Freeform 1145">
                <a:extLst>
                  <a:ext uri="{FF2B5EF4-FFF2-40B4-BE49-F238E27FC236}">
                    <a16:creationId xmlns:a16="http://schemas.microsoft.com/office/drawing/2014/main" id="{06564C6B-9D41-4E02-B328-B3B23554CAEC}"/>
                  </a:ext>
                </a:extLst>
              </p:cNvPr>
              <p:cNvSpPr>
                <a:spLocks/>
              </p:cNvSpPr>
              <p:nvPr/>
            </p:nvSpPr>
            <p:spPr bwMode="auto">
              <a:xfrm>
                <a:off x="3020"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 name="Freeform 1146">
                <a:extLst>
                  <a:ext uri="{FF2B5EF4-FFF2-40B4-BE49-F238E27FC236}">
                    <a16:creationId xmlns:a16="http://schemas.microsoft.com/office/drawing/2014/main" id="{B716D224-5824-411E-88C3-C4906E21F217}"/>
                  </a:ext>
                </a:extLst>
              </p:cNvPr>
              <p:cNvSpPr>
                <a:spLocks/>
              </p:cNvSpPr>
              <p:nvPr/>
            </p:nvSpPr>
            <p:spPr bwMode="auto">
              <a:xfrm>
                <a:off x="2934"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 name="Freeform 1147">
                <a:extLst>
                  <a:ext uri="{FF2B5EF4-FFF2-40B4-BE49-F238E27FC236}">
                    <a16:creationId xmlns:a16="http://schemas.microsoft.com/office/drawing/2014/main" id="{9C70A409-5912-4484-9A73-7FF1C7AD301F}"/>
                  </a:ext>
                </a:extLst>
              </p:cNvPr>
              <p:cNvSpPr>
                <a:spLocks/>
              </p:cNvSpPr>
              <p:nvPr/>
            </p:nvSpPr>
            <p:spPr bwMode="auto">
              <a:xfrm>
                <a:off x="2848"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 name="Freeform 1148">
                <a:extLst>
                  <a:ext uri="{FF2B5EF4-FFF2-40B4-BE49-F238E27FC236}">
                    <a16:creationId xmlns:a16="http://schemas.microsoft.com/office/drawing/2014/main" id="{E3D50DDE-FFC9-47BB-8FC4-A03F0B3C93FE}"/>
                  </a:ext>
                </a:extLst>
              </p:cNvPr>
              <p:cNvSpPr>
                <a:spLocks/>
              </p:cNvSpPr>
              <p:nvPr/>
            </p:nvSpPr>
            <p:spPr bwMode="auto">
              <a:xfrm>
                <a:off x="2762"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 name="Freeform 1149">
                <a:extLst>
                  <a:ext uri="{FF2B5EF4-FFF2-40B4-BE49-F238E27FC236}">
                    <a16:creationId xmlns:a16="http://schemas.microsoft.com/office/drawing/2014/main" id="{EC21F818-355A-458F-86D0-26BB5CFC7C36}"/>
                  </a:ext>
                </a:extLst>
              </p:cNvPr>
              <p:cNvSpPr>
                <a:spLocks/>
              </p:cNvSpPr>
              <p:nvPr/>
            </p:nvSpPr>
            <p:spPr bwMode="auto">
              <a:xfrm>
                <a:off x="2675" y="358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 name="Freeform 1150">
                <a:extLst>
                  <a:ext uri="{FF2B5EF4-FFF2-40B4-BE49-F238E27FC236}">
                    <a16:creationId xmlns:a16="http://schemas.microsoft.com/office/drawing/2014/main" id="{7A65583D-7452-45F8-B421-FB13C0051F42}"/>
                  </a:ext>
                </a:extLst>
              </p:cNvPr>
              <p:cNvSpPr>
                <a:spLocks/>
              </p:cNvSpPr>
              <p:nvPr/>
            </p:nvSpPr>
            <p:spPr bwMode="auto">
              <a:xfrm>
                <a:off x="2589"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 name="Freeform 1151">
                <a:extLst>
                  <a:ext uri="{FF2B5EF4-FFF2-40B4-BE49-F238E27FC236}">
                    <a16:creationId xmlns:a16="http://schemas.microsoft.com/office/drawing/2014/main" id="{C2A3E114-8041-45F8-9FF0-6E4EA91B11E2}"/>
                  </a:ext>
                </a:extLst>
              </p:cNvPr>
              <p:cNvSpPr>
                <a:spLocks/>
              </p:cNvSpPr>
              <p:nvPr/>
            </p:nvSpPr>
            <p:spPr bwMode="auto">
              <a:xfrm>
                <a:off x="2503"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 name="Freeform 1152">
                <a:extLst>
                  <a:ext uri="{FF2B5EF4-FFF2-40B4-BE49-F238E27FC236}">
                    <a16:creationId xmlns:a16="http://schemas.microsoft.com/office/drawing/2014/main" id="{8C29F161-82AB-499A-A783-41D81FAE3162}"/>
                  </a:ext>
                </a:extLst>
              </p:cNvPr>
              <p:cNvSpPr>
                <a:spLocks/>
              </p:cNvSpPr>
              <p:nvPr/>
            </p:nvSpPr>
            <p:spPr bwMode="auto">
              <a:xfrm>
                <a:off x="2417"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 name="Freeform 1153">
                <a:extLst>
                  <a:ext uri="{FF2B5EF4-FFF2-40B4-BE49-F238E27FC236}">
                    <a16:creationId xmlns:a16="http://schemas.microsoft.com/office/drawing/2014/main" id="{47B4420B-3888-4E51-9817-2B0D81CBEF5F}"/>
                  </a:ext>
                </a:extLst>
              </p:cNvPr>
              <p:cNvSpPr>
                <a:spLocks/>
              </p:cNvSpPr>
              <p:nvPr/>
            </p:nvSpPr>
            <p:spPr bwMode="auto">
              <a:xfrm>
                <a:off x="2331"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 name="Freeform 1154">
                <a:extLst>
                  <a:ext uri="{FF2B5EF4-FFF2-40B4-BE49-F238E27FC236}">
                    <a16:creationId xmlns:a16="http://schemas.microsoft.com/office/drawing/2014/main" id="{7180D771-D036-4042-9540-8325564DA2CB}"/>
                  </a:ext>
                </a:extLst>
              </p:cNvPr>
              <p:cNvSpPr>
                <a:spLocks/>
              </p:cNvSpPr>
              <p:nvPr/>
            </p:nvSpPr>
            <p:spPr bwMode="auto">
              <a:xfrm>
                <a:off x="2245"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 name="Freeform 1155">
                <a:extLst>
                  <a:ext uri="{FF2B5EF4-FFF2-40B4-BE49-F238E27FC236}">
                    <a16:creationId xmlns:a16="http://schemas.microsoft.com/office/drawing/2014/main" id="{987698A2-7F72-4CD8-8EB2-777FF4FCAC86}"/>
                  </a:ext>
                </a:extLst>
              </p:cNvPr>
              <p:cNvSpPr>
                <a:spLocks/>
              </p:cNvSpPr>
              <p:nvPr/>
            </p:nvSpPr>
            <p:spPr bwMode="auto">
              <a:xfrm>
                <a:off x="2158"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 name="Freeform 1156">
                <a:extLst>
                  <a:ext uri="{FF2B5EF4-FFF2-40B4-BE49-F238E27FC236}">
                    <a16:creationId xmlns:a16="http://schemas.microsoft.com/office/drawing/2014/main" id="{F0054C64-A610-474D-8842-80046B1A6350}"/>
                  </a:ext>
                </a:extLst>
              </p:cNvPr>
              <p:cNvSpPr>
                <a:spLocks/>
              </p:cNvSpPr>
              <p:nvPr/>
            </p:nvSpPr>
            <p:spPr bwMode="auto">
              <a:xfrm>
                <a:off x="2072"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 name="Freeform 1157">
                <a:extLst>
                  <a:ext uri="{FF2B5EF4-FFF2-40B4-BE49-F238E27FC236}">
                    <a16:creationId xmlns:a16="http://schemas.microsoft.com/office/drawing/2014/main" id="{9B53B95F-FD8A-4C49-B4E0-B672A65A40F9}"/>
                  </a:ext>
                </a:extLst>
              </p:cNvPr>
              <p:cNvSpPr>
                <a:spLocks/>
              </p:cNvSpPr>
              <p:nvPr/>
            </p:nvSpPr>
            <p:spPr bwMode="auto">
              <a:xfrm>
                <a:off x="1986"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 name="Freeform 1158">
                <a:extLst>
                  <a:ext uri="{FF2B5EF4-FFF2-40B4-BE49-F238E27FC236}">
                    <a16:creationId xmlns:a16="http://schemas.microsoft.com/office/drawing/2014/main" id="{C02C3BB3-C908-449B-9199-845AFA4115B0}"/>
                  </a:ext>
                </a:extLst>
              </p:cNvPr>
              <p:cNvSpPr>
                <a:spLocks/>
              </p:cNvSpPr>
              <p:nvPr/>
            </p:nvSpPr>
            <p:spPr bwMode="auto">
              <a:xfrm>
                <a:off x="1900"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 name="Freeform 1159">
                <a:extLst>
                  <a:ext uri="{FF2B5EF4-FFF2-40B4-BE49-F238E27FC236}">
                    <a16:creationId xmlns:a16="http://schemas.microsoft.com/office/drawing/2014/main" id="{00CCC6C1-2BD0-45A3-85B7-D43DD017EAC4}"/>
                  </a:ext>
                </a:extLst>
              </p:cNvPr>
              <p:cNvSpPr>
                <a:spLocks/>
              </p:cNvSpPr>
              <p:nvPr/>
            </p:nvSpPr>
            <p:spPr bwMode="auto">
              <a:xfrm>
                <a:off x="3537" y="358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 name="Freeform 1160">
                <a:extLst>
                  <a:ext uri="{FF2B5EF4-FFF2-40B4-BE49-F238E27FC236}">
                    <a16:creationId xmlns:a16="http://schemas.microsoft.com/office/drawing/2014/main" id="{035D1691-047A-474C-8A15-592AEC136E4E}"/>
                  </a:ext>
                </a:extLst>
              </p:cNvPr>
              <p:cNvSpPr>
                <a:spLocks/>
              </p:cNvSpPr>
              <p:nvPr/>
            </p:nvSpPr>
            <p:spPr bwMode="auto">
              <a:xfrm>
                <a:off x="3451"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 name="Freeform 1161">
                <a:extLst>
                  <a:ext uri="{FF2B5EF4-FFF2-40B4-BE49-F238E27FC236}">
                    <a16:creationId xmlns:a16="http://schemas.microsoft.com/office/drawing/2014/main" id="{A0BD24AF-2568-4859-A6C4-D100C35F0645}"/>
                  </a:ext>
                </a:extLst>
              </p:cNvPr>
              <p:cNvSpPr>
                <a:spLocks/>
              </p:cNvSpPr>
              <p:nvPr/>
            </p:nvSpPr>
            <p:spPr bwMode="auto">
              <a:xfrm>
                <a:off x="3365"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 name="Freeform 1162">
                <a:extLst>
                  <a:ext uri="{FF2B5EF4-FFF2-40B4-BE49-F238E27FC236}">
                    <a16:creationId xmlns:a16="http://schemas.microsoft.com/office/drawing/2014/main" id="{CF2D7DFC-7245-499A-A9CA-DDB7C3D0E824}"/>
                  </a:ext>
                </a:extLst>
              </p:cNvPr>
              <p:cNvSpPr>
                <a:spLocks/>
              </p:cNvSpPr>
              <p:nvPr/>
            </p:nvSpPr>
            <p:spPr bwMode="auto">
              <a:xfrm>
                <a:off x="3279" y="358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 name="Freeform 1163">
                <a:extLst>
                  <a:ext uri="{FF2B5EF4-FFF2-40B4-BE49-F238E27FC236}">
                    <a16:creationId xmlns:a16="http://schemas.microsoft.com/office/drawing/2014/main" id="{54AE1444-CDC7-4B0B-9CE6-0047B888B8A6}"/>
                  </a:ext>
                </a:extLst>
              </p:cNvPr>
              <p:cNvSpPr>
                <a:spLocks/>
              </p:cNvSpPr>
              <p:nvPr/>
            </p:nvSpPr>
            <p:spPr bwMode="auto">
              <a:xfrm>
                <a:off x="5692"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 name="Freeform 1164">
                <a:extLst>
                  <a:ext uri="{FF2B5EF4-FFF2-40B4-BE49-F238E27FC236}">
                    <a16:creationId xmlns:a16="http://schemas.microsoft.com/office/drawing/2014/main" id="{9B52A713-EB10-4172-8F14-5EA554833276}"/>
                  </a:ext>
                </a:extLst>
              </p:cNvPr>
              <p:cNvSpPr>
                <a:spLocks/>
              </p:cNvSpPr>
              <p:nvPr/>
            </p:nvSpPr>
            <p:spPr bwMode="auto">
              <a:xfrm>
                <a:off x="5606"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 name="Freeform 1165">
                <a:extLst>
                  <a:ext uri="{FF2B5EF4-FFF2-40B4-BE49-F238E27FC236}">
                    <a16:creationId xmlns:a16="http://schemas.microsoft.com/office/drawing/2014/main" id="{2755B49B-79DC-4AB3-A9AF-C2595F9EFBAA}"/>
                  </a:ext>
                </a:extLst>
              </p:cNvPr>
              <p:cNvSpPr>
                <a:spLocks/>
              </p:cNvSpPr>
              <p:nvPr/>
            </p:nvSpPr>
            <p:spPr bwMode="auto">
              <a:xfrm>
                <a:off x="5519" y="367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 name="Freeform 1166">
                <a:extLst>
                  <a:ext uri="{FF2B5EF4-FFF2-40B4-BE49-F238E27FC236}">
                    <a16:creationId xmlns:a16="http://schemas.microsoft.com/office/drawing/2014/main" id="{991FABDB-476F-41DB-958D-11A99131C520}"/>
                  </a:ext>
                </a:extLst>
              </p:cNvPr>
              <p:cNvSpPr>
                <a:spLocks/>
              </p:cNvSpPr>
              <p:nvPr/>
            </p:nvSpPr>
            <p:spPr bwMode="auto">
              <a:xfrm>
                <a:off x="5433"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 name="Freeform 1167">
                <a:extLst>
                  <a:ext uri="{FF2B5EF4-FFF2-40B4-BE49-F238E27FC236}">
                    <a16:creationId xmlns:a16="http://schemas.microsoft.com/office/drawing/2014/main" id="{54A00D21-10E0-424C-89F7-1CD81CE435B4}"/>
                  </a:ext>
                </a:extLst>
              </p:cNvPr>
              <p:cNvSpPr>
                <a:spLocks/>
              </p:cNvSpPr>
              <p:nvPr/>
            </p:nvSpPr>
            <p:spPr bwMode="auto">
              <a:xfrm>
                <a:off x="5347"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 name="Freeform 1168">
                <a:extLst>
                  <a:ext uri="{FF2B5EF4-FFF2-40B4-BE49-F238E27FC236}">
                    <a16:creationId xmlns:a16="http://schemas.microsoft.com/office/drawing/2014/main" id="{3A6B70AB-49D1-4C80-8963-AAE242880775}"/>
                  </a:ext>
                </a:extLst>
              </p:cNvPr>
              <p:cNvSpPr>
                <a:spLocks/>
              </p:cNvSpPr>
              <p:nvPr/>
            </p:nvSpPr>
            <p:spPr bwMode="auto">
              <a:xfrm>
                <a:off x="5261"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 name="Freeform 1169">
                <a:extLst>
                  <a:ext uri="{FF2B5EF4-FFF2-40B4-BE49-F238E27FC236}">
                    <a16:creationId xmlns:a16="http://schemas.microsoft.com/office/drawing/2014/main" id="{0AD70ECB-C203-463E-B638-EF90E1ACCD52}"/>
                  </a:ext>
                </a:extLst>
              </p:cNvPr>
              <p:cNvSpPr>
                <a:spLocks/>
              </p:cNvSpPr>
              <p:nvPr/>
            </p:nvSpPr>
            <p:spPr bwMode="auto">
              <a:xfrm>
                <a:off x="5175"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 name="Freeform 1170">
                <a:extLst>
                  <a:ext uri="{FF2B5EF4-FFF2-40B4-BE49-F238E27FC236}">
                    <a16:creationId xmlns:a16="http://schemas.microsoft.com/office/drawing/2014/main" id="{5772CD81-FDCB-4922-BBD5-48957F892B2F}"/>
                  </a:ext>
                </a:extLst>
              </p:cNvPr>
              <p:cNvSpPr>
                <a:spLocks/>
              </p:cNvSpPr>
              <p:nvPr/>
            </p:nvSpPr>
            <p:spPr bwMode="auto">
              <a:xfrm>
                <a:off x="5089"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 name="Freeform 1171">
                <a:extLst>
                  <a:ext uri="{FF2B5EF4-FFF2-40B4-BE49-F238E27FC236}">
                    <a16:creationId xmlns:a16="http://schemas.microsoft.com/office/drawing/2014/main" id="{E2F02AD7-B26D-4C4D-9904-A5BDAC4FE233}"/>
                  </a:ext>
                </a:extLst>
              </p:cNvPr>
              <p:cNvSpPr>
                <a:spLocks/>
              </p:cNvSpPr>
              <p:nvPr/>
            </p:nvSpPr>
            <p:spPr bwMode="auto">
              <a:xfrm>
                <a:off x="5002"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 name="Freeform 1172">
                <a:extLst>
                  <a:ext uri="{FF2B5EF4-FFF2-40B4-BE49-F238E27FC236}">
                    <a16:creationId xmlns:a16="http://schemas.microsoft.com/office/drawing/2014/main" id="{EB69D0B4-B0C3-44F1-9FE3-1588992A7A61}"/>
                  </a:ext>
                </a:extLst>
              </p:cNvPr>
              <p:cNvSpPr>
                <a:spLocks/>
              </p:cNvSpPr>
              <p:nvPr/>
            </p:nvSpPr>
            <p:spPr bwMode="auto">
              <a:xfrm>
                <a:off x="4916"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 name="Freeform 1173">
                <a:extLst>
                  <a:ext uri="{FF2B5EF4-FFF2-40B4-BE49-F238E27FC236}">
                    <a16:creationId xmlns:a16="http://schemas.microsoft.com/office/drawing/2014/main" id="{47CCEC86-C084-46F2-9DA4-FBE186679C2F}"/>
                  </a:ext>
                </a:extLst>
              </p:cNvPr>
              <p:cNvSpPr>
                <a:spLocks/>
              </p:cNvSpPr>
              <p:nvPr/>
            </p:nvSpPr>
            <p:spPr bwMode="auto">
              <a:xfrm>
                <a:off x="4830"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 name="Freeform 1174">
                <a:extLst>
                  <a:ext uri="{FF2B5EF4-FFF2-40B4-BE49-F238E27FC236}">
                    <a16:creationId xmlns:a16="http://schemas.microsoft.com/office/drawing/2014/main" id="{51FB6734-6FDD-4270-B818-3100C2AEEE1C}"/>
                  </a:ext>
                </a:extLst>
              </p:cNvPr>
              <p:cNvSpPr>
                <a:spLocks/>
              </p:cNvSpPr>
              <p:nvPr/>
            </p:nvSpPr>
            <p:spPr bwMode="auto">
              <a:xfrm>
                <a:off x="4744"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 name="Freeform 1175">
                <a:extLst>
                  <a:ext uri="{FF2B5EF4-FFF2-40B4-BE49-F238E27FC236}">
                    <a16:creationId xmlns:a16="http://schemas.microsoft.com/office/drawing/2014/main" id="{5FAB37B8-9067-4C56-9CA3-5F1B014E26FD}"/>
                  </a:ext>
                </a:extLst>
              </p:cNvPr>
              <p:cNvSpPr>
                <a:spLocks/>
              </p:cNvSpPr>
              <p:nvPr/>
            </p:nvSpPr>
            <p:spPr bwMode="auto">
              <a:xfrm>
                <a:off x="4658"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 name="Freeform 1176">
                <a:extLst>
                  <a:ext uri="{FF2B5EF4-FFF2-40B4-BE49-F238E27FC236}">
                    <a16:creationId xmlns:a16="http://schemas.microsoft.com/office/drawing/2014/main" id="{46F30293-6B5E-49FC-A5CB-EF6BE2CBA8B5}"/>
                  </a:ext>
                </a:extLst>
              </p:cNvPr>
              <p:cNvSpPr>
                <a:spLocks/>
              </p:cNvSpPr>
              <p:nvPr/>
            </p:nvSpPr>
            <p:spPr bwMode="auto">
              <a:xfrm>
                <a:off x="4571" y="367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 name="Freeform 1177">
                <a:extLst>
                  <a:ext uri="{FF2B5EF4-FFF2-40B4-BE49-F238E27FC236}">
                    <a16:creationId xmlns:a16="http://schemas.microsoft.com/office/drawing/2014/main" id="{97D5E18C-D100-4741-9DAF-F12DF4842E58}"/>
                  </a:ext>
                </a:extLst>
              </p:cNvPr>
              <p:cNvSpPr>
                <a:spLocks/>
              </p:cNvSpPr>
              <p:nvPr/>
            </p:nvSpPr>
            <p:spPr bwMode="auto">
              <a:xfrm>
                <a:off x="4485"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 name="Freeform 1178">
                <a:extLst>
                  <a:ext uri="{FF2B5EF4-FFF2-40B4-BE49-F238E27FC236}">
                    <a16:creationId xmlns:a16="http://schemas.microsoft.com/office/drawing/2014/main" id="{A169ACFA-5F78-476E-BDAB-3B3308BCB6E8}"/>
                  </a:ext>
                </a:extLst>
              </p:cNvPr>
              <p:cNvSpPr>
                <a:spLocks/>
              </p:cNvSpPr>
              <p:nvPr/>
            </p:nvSpPr>
            <p:spPr bwMode="auto">
              <a:xfrm>
                <a:off x="4399"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 name="Freeform 1179">
                <a:extLst>
                  <a:ext uri="{FF2B5EF4-FFF2-40B4-BE49-F238E27FC236}">
                    <a16:creationId xmlns:a16="http://schemas.microsoft.com/office/drawing/2014/main" id="{7D044976-6A59-4473-B777-47EE20209176}"/>
                  </a:ext>
                </a:extLst>
              </p:cNvPr>
              <p:cNvSpPr>
                <a:spLocks/>
              </p:cNvSpPr>
              <p:nvPr/>
            </p:nvSpPr>
            <p:spPr bwMode="auto">
              <a:xfrm>
                <a:off x="4313"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 name="Freeform 1180">
                <a:extLst>
                  <a:ext uri="{FF2B5EF4-FFF2-40B4-BE49-F238E27FC236}">
                    <a16:creationId xmlns:a16="http://schemas.microsoft.com/office/drawing/2014/main" id="{6D0A3FDE-3211-49D5-B5AB-AFAF9DBB70DA}"/>
                  </a:ext>
                </a:extLst>
              </p:cNvPr>
              <p:cNvSpPr>
                <a:spLocks/>
              </p:cNvSpPr>
              <p:nvPr/>
            </p:nvSpPr>
            <p:spPr bwMode="auto">
              <a:xfrm>
                <a:off x="4227"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 name="Freeform 1181">
                <a:extLst>
                  <a:ext uri="{FF2B5EF4-FFF2-40B4-BE49-F238E27FC236}">
                    <a16:creationId xmlns:a16="http://schemas.microsoft.com/office/drawing/2014/main" id="{FC55ACFF-4C39-4E6F-A115-21C8810B8242}"/>
                  </a:ext>
                </a:extLst>
              </p:cNvPr>
              <p:cNvSpPr>
                <a:spLocks/>
              </p:cNvSpPr>
              <p:nvPr/>
            </p:nvSpPr>
            <p:spPr bwMode="auto">
              <a:xfrm>
                <a:off x="4141"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 name="Freeform 1182">
                <a:extLst>
                  <a:ext uri="{FF2B5EF4-FFF2-40B4-BE49-F238E27FC236}">
                    <a16:creationId xmlns:a16="http://schemas.microsoft.com/office/drawing/2014/main" id="{A86CC4E3-08A3-4D52-AD7E-296D466DAE98}"/>
                  </a:ext>
                </a:extLst>
              </p:cNvPr>
              <p:cNvSpPr>
                <a:spLocks/>
              </p:cNvSpPr>
              <p:nvPr/>
            </p:nvSpPr>
            <p:spPr bwMode="auto">
              <a:xfrm>
                <a:off x="4054"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 name="Freeform 1183">
                <a:extLst>
                  <a:ext uri="{FF2B5EF4-FFF2-40B4-BE49-F238E27FC236}">
                    <a16:creationId xmlns:a16="http://schemas.microsoft.com/office/drawing/2014/main" id="{2BFECC67-6216-4E81-9172-403B359F508D}"/>
                  </a:ext>
                </a:extLst>
              </p:cNvPr>
              <p:cNvSpPr>
                <a:spLocks/>
              </p:cNvSpPr>
              <p:nvPr/>
            </p:nvSpPr>
            <p:spPr bwMode="auto">
              <a:xfrm>
                <a:off x="3968"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 name="Freeform 1184">
                <a:extLst>
                  <a:ext uri="{FF2B5EF4-FFF2-40B4-BE49-F238E27FC236}">
                    <a16:creationId xmlns:a16="http://schemas.microsoft.com/office/drawing/2014/main" id="{10EA3DA8-EC5F-4EF6-8504-7CDFC7482937}"/>
                  </a:ext>
                </a:extLst>
              </p:cNvPr>
              <p:cNvSpPr>
                <a:spLocks/>
              </p:cNvSpPr>
              <p:nvPr/>
            </p:nvSpPr>
            <p:spPr bwMode="auto">
              <a:xfrm>
                <a:off x="3882"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 name="Freeform 1185">
                <a:extLst>
                  <a:ext uri="{FF2B5EF4-FFF2-40B4-BE49-F238E27FC236}">
                    <a16:creationId xmlns:a16="http://schemas.microsoft.com/office/drawing/2014/main" id="{A9E1F2DC-2F6D-45C1-B9C7-3E3F8BE2D50D}"/>
                  </a:ext>
                </a:extLst>
              </p:cNvPr>
              <p:cNvSpPr>
                <a:spLocks/>
              </p:cNvSpPr>
              <p:nvPr/>
            </p:nvSpPr>
            <p:spPr bwMode="auto">
              <a:xfrm>
                <a:off x="3796"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 name="Freeform 1186">
                <a:extLst>
                  <a:ext uri="{FF2B5EF4-FFF2-40B4-BE49-F238E27FC236}">
                    <a16:creationId xmlns:a16="http://schemas.microsoft.com/office/drawing/2014/main" id="{8C9282B3-831B-42D1-9E04-497D3B9A1CD0}"/>
                  </a:ext>
                </a:extLst>
              </p:cNvPr>
              <p:cNvSpPr>
                <a:spLocks/>
              </p:cNvSpPr>
              <p:nvPr/>
            </p:nvSpPr>
            <p:spPr bwMode="auto">
              <a:xfrm>
                <a:off x="3710"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 name="Freeform 1187">
                <a:extLst>
                  <a:ext uri="{FF2B5EF4-FFF2-40B4-BE49-F238E27FC236}">
                    <a16:creationId xmlns:a16="http://schemas.microsoft.com/office/drawing/2014/main" id="{FA396293-34A8-496B-8B54-622DC3917490}"/>
                  </a:ext>
                </a:extLst>
              </p:cNvPr>
              <p:cNvSpPr>
                <a:spLocks/>
              </p:cNvSpPr>
              <p:nvPr/>
            </p:nvSpPr>
            <p:spPr bwMode="auto">
              <a:xfrm>
                <a:off x="3623" y="367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 name="Freeform 1188">
                <a:extLst>
                  <a:ext uri="{FF2B5EF4-FFF2-40B4-BE49-F238E27FC236}">
                    <a16:creationId xmlns:a16="http://schemas.microsoft.com/office/drawing/2014/main" id="{717417DF-835B-47D0-9696-F31738334973}"/>
                  </a:ext>
                </a:extLst>
              </p:cNvPr>
              <p:cNvSpPr>
                <a:spLocks/>
              </p:cNvSpPr>
              <p:nvPr/>
            </p:nvSpPr>
            <p:spPr bwMode="auto">
              <a:xfrm>
                <a:off x="1814"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 name="Freeform 1189">
                <a:extLst>
                  <a:ext uri="{FF2B5EF4-FFF2-40B4-BE49-F238E27FC236}">
                    <a16:creationId xmlns:a16="http://schemas.microsoft.com/office/drawing/2014/main" id="{6E6650F9-B5DE-42AF-BA70-C4FE569C96A0}"/>
                  </a:ext>
                </a:extLst>
              </p:cNvPr>
              <p:cNvSpPr>
                <a:spLocks/>
              </p:cNvSpPr>
              <p:nvPr/>
            </p:nvSpPr>
            <p:spPr bwMode="auto">
              <a:xfrm>
                <a:off x="1727" y="367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 name="Freeform 1190">
                <a:extLst>
                  <a:ext uri="{FF2B5EF4-FFF2-40B4-BE49-F238E27FC236}">
                    <a16:creationId xmlns:a16="http://schemas.microsoft.com/office/drawing/2014/main" id="{4169A93E-E49A-40B5-8AA7-514560BF7958}"/>
                  </a:ext>
                </a:extLst>
              </p:cNvPr>
              <p:cNvSpPr>
                <a:spLocks/>
              </p:cNvSpPr>
              <p:nvPr/>
            </p:nvSpPr>
            <p:spPr bwMode="auto">
              <a:xfrm>
                <a:off x="1641"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 name="Freeform 1191">
                <a:extLst>
                  <a:ext uri="{FF2B5EF4-FFF2-40B4-BE49-F238E27FC236}">
                    <a16:creationId xmlns:a16="http://schemas.microsoft.com/office/drawing/2014/main" id="{68012C2A-0E84-44DD-BC32-B94C0525706D}"/>
                  </a:ext>
                </a:extLst>
              </p:cNvPr>
              <p:cNvSpPr>
                <a:spLocks/>
              </p:cNvSpPr>
              <p:nvPr/>
            </p:nvSpPr>
            <p:spPr bwMode="auto">
              <a:xfrm>
                <a:off x="1555"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 name="Freeform 1192">
                <a:extLst>
                  <a:ext uri="{FF2B5EF4-FFF2-40B4-BE49-F238E27FC236}">
                    <a16:creationId xmlns:a16="http://schemas.microsoft.com/office/drawing/2014/main" id="{73BACA17-3CE1-4E94-B170-6BA728E9E159}"/>
                  </a:ext>
                </a:extLst>
              </p:cNvPr>
              <p:cNvSpPr>
                <a:spLocks/>
              </p:cNvSpPr>
              <p:nvPr/>
            </p:nvSpPr>
            <p:spPr bwMode="auto">
              <a:xfrm>
                <a:off x="1469"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 name="Freeform 1193">
                <a:extLst>
                  <a:ext uri="{FF2B5EF4-FFF2-40B4-BE49-F238E27FC236}">
                    <a16:creationId xmlns:a16="http://schemas.microsoft.com/office/drawing/2014/main" id="{8313DB20-C8B1-450D-A491-CB360BCA7720}"/>
                  </a:ext>
                </a:extLst>
              </p:cNvPr>
              <p:cNvSpPr>
                <a:spLocks/>
              </p:cNvSpPr>
              <p:nvPr/>
            </p:nvSpPr>
            <p:spPr bwMode="auto">
              <a:xfrm>
                <a:off x="1383"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 name="Freeform 1194">
                <a:extLst>
                  <a:ext uri="{FF2B5EF4-FFF2-40B4-BE49-F238E27FC236}">
                    <a16:creationId xmlns:a16="http://schemas.microsoft.com/office/drawing/2014/main" id="{C1486FA0-455C-461C-9EC3-CA08A2AFCC2F}"/>
                  </a:ext>
                </a:extLst>
              </p:cNvPr>
              <p:cNvSpPr>
                <a:spLocks/>
              </p:cNvSpPr>
              <p:nvPr/>
            </p:nvSpPr>
            <p:spPr bwMode="auto">
              <a:xfrm>
                <a:off x="1297"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 name="Freeform 1195">
                <a:extLst>
                  <a:ext uri="{FF2B5EF4-FFF2-40B4-BE49-F238E27FC236}">
                    <a16:creationId xmlns:a16="http://schemas.microsoft.com/office/drawing/2014/main" id="{2541AFCC-1530-4503-BD06-9DEF74514BCC}"/>
                  </a:ext>
                </a:extLst>
              </p:cNvPr>
              <p:cNvSpPr>
                <a:spLocks/>
              </p:cNvSpPr>
              <p:nvPr/>
            </p:nvSpPr>
            <p:spPr bwMode="auto">
              <a:xfrm>
                <a:off x="1210"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 name="Freeform 1196">
                <a:extLst>
                  <a:ext uri="{FF2B5EF4-FFF2-40B4-BE49-F238E27FC236}">
                    <a16:creationId xmlns:a16="http://schemas.microsoft.com/office/drawing/2014/main" id="{A5FA5538-9A4E-4CE8-84B0-A7BE73892439}"/>
                  </a:ext>
                </a:extLst>
              </p:cNvPr>
              <p:cNvSpPr>
                <a:spLocks/>
              </p:cNvSpPr>
              <p:nvPr/>
            </p:nvSpPr>
            <p:spPr bwMode="auto">
              <a:xfrm>
                <a:off x="1124"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 name="Freeform 1197">
                <a:extLst>
                  <a:ext uri="{FF2B5EF4-FFF2-40B4-BE49-F238E27FC236}">
                    <a16:creationId xmlns:a16="http://schemas.microsoft.com/office/drawing/2014/main" id="{876AEC24-364B-4507-82A5-396AE1C7277F}"/>
                  </a:ext>
                </a:extLst>
              </p:cNvPr>
              <p:cNvSpPr>
                <a:spLocks/>
              </p:cNvSpPr>
              <p:nvPr/>
            </p:nvSpPr>
            <p:spPr bwMode="auto">
              <a:xfrm>
                <a:off x="1038"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 name="Freeform 1198">
                <a:extLst>
                  <a:ext uri="{FF2B5EF4-FFF2-40B4-BE49-F238E27FC236}">
                    <a16:creationId xmlns:a16="http://schemas.microsoft.com/office/drawing/2014/main" id="{6FE03EF5-682B-44BA-B7A2-9011C7564DA9}"/>
                  </a:ext>
                </a:extLst>
              </p:cNvPr>
              <p:cNvSpPr>
                <a:spLocks/>
              </p:cNvSpPr>
              <p:nvPr/>
            </p:nvSpPr>
            <p:spPr bwMode="auto">
              <a:xfrm>
                <a:off x="952"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 name="Freeform 1199">
                <a:extLst>
                  <a:ext uri="{FF2B5EF4-FFF2-40B4-BE49-F238E27FC236}">
                    <a16:creationId xmlns:a16="http://schemas.microsoft.com/office/drawing/2014/main" id="{7F6BBBCA-E1B9-43A9-98C8-8C7440B68E23}"/>
                  </a:ext>
                </a:extLst>
              </p:cNvPr>
              <p:cNvSpPr>
                <a:spLocks/>
              </p:cNvSpPr>
              <p:nvPr/>
            </p:nvSpPr>
            <p:spPr bwMode="auto">
              <a:xfrm>
                <a:off x="866"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 name="Freeform 1200">
                <a:extLst>
                  <a:ext uri="{FF2B5EF4-FFF2-40B4-BE49-F238E27FC236}">
                    <a16:creationId xmlns:a16="http://schemas.microsoft.com/office/drawing/2014/main" id="{2961650E-270E-4B63-8E09-F5786025521F}"/>
                  </a:ext>
                </a:extLst>
              </p:cNvPr>
              <p:cNvSpPr>
                <a:spLocks/>
              </p:cNvSpPr>
              <p:nvPr/>
            </p:nvSpPr>
            <p:spPr bwMode="auto">
              <a:xfrm>
                <a:off x="779" y="367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 name="Freeform 1201">
                <a:extLst>
                  <a:ext uri="{FF2B5EF4-FFF2-40B4-BE49-F238E27FC236}">
                    <a16:creationId xmlns:a16="http://schemas.microsoft.com/office/drawing/2014/main" id="{596484B2-D46B-4F90-A674-F6C40D2A2CF9}"/>
                  </a:ext>
                </a:extLst>
              </p:cNvPr>
              <p:cNvSpPr>
                <a:spLocks/>
              </p:cNvSpPr>
              <p:nvPr/>
            </p:nvSpPr>
            <p:spPr bwMode="auto">
              <a:xfrm>
                <a:off x="693"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 name="Freeform 1202">
                <a:extLst>
                  <a:ext uri="{FF2B5EF4-FFF2-40B4-BE49-F238E27FC236}">
                    <a16:creationId xmlns:a16="http://schemas.microsoft.com/office/drawing/2014/main" id="{3D0AAF8D-AC13-4972-8047-D7F26FC299EF}"/>
                  </a:ext>
                </a:extLst>
              </p:cNvPr>
              <p:cNvSpPr>
                <a:spLocks/>
              </p:cNvSpPr>
              <p:nvPr/>
            </p:nvSpPr>
            <p:spPr bwMode="auto">
              <a:xfrm>
                <a:off x="607"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 name="Freeform 1203">
                <a:extLst>
                  <a:ext uri="{FF2B5EF4-FFF2-40B4-BE49-F238E27FC236}">
                    <a16:creationId xmlns:a16="http://schemas.microsoft.com/office/drawing/2014/main" id="{C1BD2884-C9B1-48B8-AFE4-977865323CDC}"/>
                  </a:ext>
                </a:extLst>
              </p:cNvPr>
              <p:cNvSpPr>
                <a:spLocks/>
              </p:cNvSpPr>
              <p:nvPr/>
            </p:nvSpPr>
            <p:spPr bwMode="auto">
              <a:xfrm>
                <a:off x="521"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 name="Freeform 1204">
                <a:extLst>
                  <a:ext uri="{FF2B5EF4-FFF2-40B4-BE49-F238E27FC236}">
                    <a16:creationId xmlns:a16="http://schemas.microsoft.com/office/drawing/2014/main" id="{69484974-E050-4EA3-BC40-91D4706941BD}"/>
                  </a:ext>
                </a:extLst>
              </p:cNvPr>
              <p:cNvSpPr>
                <a:spLocks/>
              </p:cNvSpPr>
              <p:nvPr/>
            </p:nvSpPr>
            <p:spPr bwMode="auto">
              <a:xfrm>
                <a:off x="435"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 name="Freeform 1205">
                <a:extLst>
                  <a:ext uri="{FF2B5EF4-FFF2-40B4-BE49-F238E27FC236}">
                    <a16:creationId xmlns:a16="http://schemas.microsoft.com/office/drawing/2014/main" id="{A731C2D2-E830-4C34-A830-31F8B8D07FE3}"/>
                  </a:ext>
                </a:extLst>
              </p:cNvPr>
              <p:cNvSpPr>
                <a:spLocks/>
              </p:cNvSpPr>
              <p:nvPr/>
            </p:nvSpPr>
            <p:spPr bwMode="auto">
              <a:xfrm>
                <a:off x="349"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 name="Freeform 1206">
                <a:extLst>
                  <a:ext uri="{FF2B5EF4-FFF2-40B4-BE49-F238E27FC236}">
                    <a16:creationId xmlns:a16="http://schemas.microsoft.com/office/drawing/2014/main" id="{141AEFCC-E11A-48C9-A934-141C19D151AC}"/>
                  </a:ext>
                </a:extLst>
              </p:cNvPr>
              <p:cNvSpPr>
                <a:spLocks/>
              </p:cNvSpPr>
              <p:nvPr/>
            </p:nvSpPr>
            <p:spPr bwMode="auto">
              <a:xfrm>
                <a:off x="262"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 name="Freeform 1207">
                <a:extLst>
                  <a:ext uri="{FF2B5EF4-FFF2-40B4-BE49-F238E27FC236}">
                    <a16:creationId xmlns:a16="http://schemas.microsoft.com/office/drawing/2014/main" id="{23547FCE-BAAA-4C7C-B18D-49212FC35FE8}"/>
                  </a:ext>
                </a:extLst>
              </p:cNvPr>
              <p:cNvSpPr>
                <a:spLocks/>
              </p:cNvSpPr>
              <p:nvPr/>
            </p:nvSpPr>
            <p:spPr bwMode="auto">
              <a:xfrm>
                <a:off x="176"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 name="Freeform 1208">
                <a:extLst>
                  <a:ext uri="{FF2B5EF4-FFF2-40B4-BE49-F238E27FC236}">
                    <a16:creationId xmlns:a16="http://schemas.microsoft.com/office/drawing/2014/main" id="{8925C4C2-6682-4758-87FC-99356C80823B}"/>
                  </a:ext>
                </a:extLst>
              </p:cNvPr>
              <p:cNvSpPr>
                <a:spLocks/>
              </p:cNvSpPr>
              <p:nvPr/>
            </p:nvSpPr>
            <p:spPr bwMode="auto">
              <a:xfrm>
                <a:off x="90"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 name="Freeform 1209">
                <a:extLst>
                  <a:ext uri="{FF2B5EF4-FFF2-40B4-BE49-F238E27FC236}">
                    <a16:creationId xmlns:a16="http://schemas.microsoft.com/office/drawing/2014/main" id="{E96F879F-5A4A-4C70-BC9C-AB58B64EC891}"/>
                  </a:ext>
                </a:extLst>
              </p:cNvPr>
              <p:cNvSpPr>
                <a:spLocks/>
              </p:cNvSpPr>
              <p:nvPr/>
            </p:nvSpPr>
            <p:spPr bwMode="auto">
              <a:xfrm>
                <a:off x="7" y="3672"/>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9" name="Freeform 1210">
                <a:extLst>
                  <a:ext uri="{FF2B5EF4-FFF2-40B4-BE49-F238E27FC236}">
                    <a16:creationId xmlns:a16="http://schemas.microsoft.com/office/drawing/2014/main" id="{EEB88264-F893-4CD3-958E-8B146842FA30}"/>
                  </a:ext>
                </a:extLst>
              </p:cNvPr>
              <p:cNvSpPr>
                <a:spLocks/>
              </p:cNvSpPr>
              <p:nvPr/>
            </p:nvSpPr>
            <p:spPr bwMode="auto">
              <a:xfrm>
                <a:off x="3193"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0" name="Freeform 1211">
                <a:extLst>
                  <a:ext uri="{FF2B5EF4-FFF2-40B4-BE49-F238E27FC236}">
                    <a16:creationId xmlns:a16="http://schemas.microsoft.com/office/drawing/2014/main" id="{5DA625F8-4052-4B64-BC61-E08A1B83D9ED}"/>
                  </a:ext>
                </a:extLst>
              </p:cNvPr>
              <p:cNvSpPr>
                <a:spLocks/>
              </p:cNvSpPr>
              <p:nvPr/>
            </p:nvSpPr>
            <p:spPr bwMode="auto">
              <a:xfrm>
                <a:off x="3106"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1" name="Freeform 1212">
                <a:extLst>
                  <a:ext uri="{FF2B5EF4-FFF2-40B4-BE49-F238E27FC236}">
                    <a16:creationId xmlns:a16="http://schemas.microsoft.com/office/drawing/2014/main" id="{2AA6ECBA-D3AD-43DE-8D37-DC73B643EBEE}"/>
                  </a:ext>
                </a:extLst>
              </p:cNvPr>
              <p:cNvSpPr>
                <a:spLocks/>
              </p:cNvSpPr>
              <p:nvPr/>
            </p:nvSpPr>
            <p:spPr bwMode="auto">
              <a:xfrm>
                <a:off x="3020"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2" name="Freeform 1213">
                <a:extLst>
                  <a:ext uri="{FF2B5EF4-FFF2-40B4-BE49-F238E27FC236}">
                    <a16:creationId xmlns:a16="http://schemas.microsoft.com/office/drawing/2014/main" id="{F1AD5951-2E6B-4F6C-B391-DEADED0EF523}"/>
                  </a:ext>
                </a:extLst>
              </p:cNvPr>
              <p:cNvSpPr>
                <a:spLocks/>
              </p:cNvSpPr>
              <p:nvPr/>
            </p:nvSpPr>
            <p:spPr bwMode="auto">
              <a:xfrm>
                <a:off x="2934"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3" name="Freeform 1214">
                <a:extLst>
                  <a:ext uri="{FF2B5EF4-FFF2-40B4-BE49-F238E27FC236}">
                    <a16:creationId xmlns:a16="http://schemas.microsoft.com/office/drawing/2014/main" id="{5AC01C46-06EB-462F-9D01-A446399925C3}"/>
                  </a:ext>
                </a:extLst>
              </p:cNvPr>
              <p:cNvSpPr>
                <a:spLocks/>
              </p:cNvSpPr>
              <p:nvPr/>
            </p:nvSpPr>
            <p:spPr bwMode="auto">
              <a:xfrm>
                <a:off x="2848"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4" name="Freeform 1215">
                <a:extLst>
                  <a:ext uri="{FF2B5EF4-FFF2-40B4-BE49-F238E27FC236}">
                    <a16:creationId xmlns:a16="http://schemas.microsoft.com/office/drawing/2014/main" id="{3F1C38E0-3AD8-4EFD-9188-C24B490CF35C}"/>
                  </a:ext>
                </a:extLst>
              </p:cNvPr>
              <p:cNvSpPr>
                <a:spLocks/>
              </p:cNvSpPr>
              <p:nvPr/>
            </p:nvSpPr>
            <p:spPr bwMode="auto">
              <a:xfrm>
                <a:off x="2762"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5" name="Freeform 1216">
                <a:extLst>
                  <a:ext uri="{FF2B5EF4-FFF2-40B4-BE49-F238E27FC236}">
                    <a16:creationId xmlns:a16="http://schemas.microsoft.com/office/drawing/2014/main" id="{92C276BC-BF3E-4766-9005-9B6ADFCB03ED}"/>
                  </a:ext>
                </a:extLst>
              </p:cNvPr>
              <p:cNvSpPr>
                <a:spLocks/>
              </p:cNvSpPr>
              <p:nvPr/>
            </p:nvSpPr>
            <p:spPr bwMode="auto">
              <a:xfrm>
                <a:off x="2675" y="367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6" name="Freeform 1217">
                <a:extLst>
                  <a:ext uri="{FF2B5EF4-FFF2-40B4-BE49-F238E27FC236}">
                    <a16:creationId xmlns:a16="http://schemas.microsoft.com/office/drawing/2014/main" id="{AE6AFE24-7565-402B-9BA3-E1188A447392}"/>
                  </a:ext>
                </a:extLst>
              </p:cNvPr>
              <p:cNvSpPr>
                <a:spLocks/>
              </p:cNvSpPr>
              <p:nvPr/>
            </p:nvSpPr>
            <p:spPr bwMode="auto">
              <a:xfrm>
                <a:off x="2589"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7" name="Freeform 1218">
                <a:extLst>
                  <a:ext uri="{FF2B5EF4-FFF2-40B4-BE49-F238E27FC236}">
                    <a16:creationId xmlns:a16="http://schemas.microsoft.com/office/drawing/2014/main" id="{A3F9CDEE-8AFA-4A13-BF77-189920CB2565}"/>
                  </a:ext>
                </a:extLst>
              </p:cNvPr>
              <p:cNvSpPr>
                <a:spLocks/>
              </p:cNvSpPr>
              <p:nvPr/>
            </p:nvSpPr>
            <p:spPr bwMode="auto">
              <a:xfrm>
                <a:off x="2503"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8" name="Freeform 1219">
                <a:extLst>
                  <a:ext uri="{FF2B5EF4-FFF2-40B4-BE49-F238E27FC236}">
                    <a16:creationId xmlns:a16="http://schemas.microsoft.com/office/drawing/2014/main" id="{49D5DC26-D910-4EEB-812F-670B7F838604}"/>
                  </a:ext>
                </a:extLst>
              </p:cNvPr>
              <p:cNvSpPr>
                <a:spLocks/>
              </p:cNvSpPr>
              <p:nvPr/>
            </p:nvSpPr>
            <p:spPr bwMode="auto">
              <a:xfrm>
                <a:off x="2417"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99" name="Freeform 1220">
                <a:extLst>
                  <a:ext uri="{FF2B5EF4-FFF2-40B4-BE49-F238E27FC236}">
                    <a16:creationId xmlns:a16="http://schemas.microsoft.com/office/drawing/2014/main" id="{5A5CFA17-9CA6-4F11-BE68-3088A2377254}"/>
                  </a:ext>
                </a:extLst>
              </p:cNvPr>
              <p:cNvSpPr>
                <a:spLocks/>
              </p:cNvSpPr>
              <p:nvPr/>
            </p:nvSpPr>
            <p:spPr bwMode="auto">
              <a:xfrm>
                <a:off x="2331"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0" name="Freeform 1221">
                <a:extLst>
                  <a:ext uri="{FF2B5EF4-FFF2-40B4-BE49-F238E27FC236}">
                    <a16:creationId xmlns:a16="http://schemas.microsoft.com/office/drawing/2014/main" id="{192618A6-D778-4089-9E04-3BF4CC3E9EE5}"/>
                  </a:ext>
                </a:extLst>
              </p:cNvPr>
              <p:cNvSpPr>
                <a:spLocks/>
              </p:cNvSpPr>
              <p:nvPr/>
            </p:nvSpPr>
            <p:spPr bwMode="auto">
              <a:xfrm>
                <a:off x="2245"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1" name="Freeform 1222">
                <a:extLst>
                  <a:ext uri="{FF2B5EF4-FFF2-40B4-BE49-F238E27FC236}">
                    <a16:creationId xmlns:a16="http://schemas.microsoft.com/office/drawing/2014/main" id="{B87DA123-0C85-48C6-9782-A0DE0524788A}"/>
                  </a:ext>
                </a:extLst>
              </p:cNvPr>
              <p:cNvSpPr>
                <a:spLocks/>
              </p:cNvSpPr>
              <p:nvPr/>
            </p:nvSpPr>
            <p:spPr bwMode="auto">
              <a:xfrm>
                <a:off x="2158"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2" name="Freeform 1223">
                <a:extLst>
                  <a:ext uri="{FF2B5EF4-FFF2-40B4-BE49-F238E27FC236}">
                    <a16:creationId xmlns:a16="http://schemas.microsoft.com/office/drawing/2014/main" id="{1293B5B6-D0DA-4517-A30E-778FE0C411A5}"/>
                  </a:ext>
                </a:extLst>
              </p:cNvPr>
              <p:cNvSpPr>
                <a:spLocks/>
              </p:cNvSpPr>
              <p:nvPr/>
            </p:nvSpPr>
            <p:spPr bwMode="auto">
              <a:xfrm>
                <a:off x="2072"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3" name="Freeform 1224">
                <a:extLst>
                  <a:ext uri="{FF2B5EF4-FFF2-40B4-BE49-F238E27FC236}">
                    <a16:creationId xmlns:a16="http://schemas.microsoft.com/office/drawing/2014/main" id="{00ADC1E4-6EE0-460B-B265-93F3CBF97283}"/>
                  </a:ext>
                </a:extLst>
              </p:cNvPr>
              <p:cNvSpPr>
                <a:spLocks/>
              </p:cNvSpPr>
              <p:nvPr/>
            </p:nvSpPr>
            <p:spPr bwMode="auto">
              <a:xfrm>
                <a:off x="1986"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4" name="Freeform 1225">
                <a:extLst>
                  <a:ext uri="{FF2B5EF4-FFF2-40B4-BE49-F238E27FC236}">
                    <a16:creationId xmlns:a16="http://schemas.microsoft.com/office/drawing/2014/main" id="{2504D531-9EDC-461D-80F2-56D311F32783}"/>
                  </a:ext>
                </a:extLst>
              </p:cNvPr>
              <p:cNvSpPr>
                <a:spLocks/>
              </p:cNvSpPr>
              <p:nvPr/>
            </p:nvSpPr>
            <p:spPr bwMode="auto">
              <a:xfrm>
                <a:off x="1900"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5" name="Freeform 1226">
                <a:extLst>
                  <a:ext uri="{FF2B5EF4-FFF2-40B4-BE49-F238E27FC236}">
                    <a16:creationId xmlns:a16="http://schemas.microsoft.com/office/drawing/2014/main" id="{C6CF1B04-F5FC-4CAE-A659-A3D015892C49}"/>
                  </a:ext>
                </a:extLst>
              </p:cNvPr>
              <p:cNvSpPr>
                <a:spLocks/>
              </p:cNvSpPr>
              <p:nvPr/>
            </p:nvSpPr>
            <p:spPr bwMode="auto">
              <a:xfrm>
                <a:off x="3537" y="367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6" name="Freeform 1227">
                <a:extLst>
                  <a:ext uri="{FF2B5EF4-FFF2-40B4-BE49-F238E27FC236}">
                    <a16:creationId xmlns:a16="http://schemas.microsoft.com/office/drawing/2014/main" id="{2810586D-B22C-4EDF-90EA-1967A28E9170}"/>
                  </a:ext>
                </a:extLst>
              </p:cNvPr>
              <p:cNvSpPr>
                <a:spLocks/>
              </p:cNvSpPr>
              <p:nvPr/>
            </p:nvSpPr>
            <p:spPr bwMode="auto">
              <a:xfrm>
                <a:off x="3451"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7" name="Freeform 1228">
                <a:extLst>
                  <a:ext uri="{FF2B5EF4-FFF2-40B4-BE49-F238E27FC236}">
                    <a16:creationId xmlns:a16="http://schemas.microsoft.com/office/drawing/2014/main" id="{99BD4273-22A8-4CEC-B6DF-1C34AD28AA23}"/>
                  </a:ext>
                </a:extLst>
              </p:cNvPr>
              <p:cNvSpPr>
                <a:spLocks/>
              </p:cNvSpPr>
              <p:nvPr/>
            </p:nvSpPr>
            <p:spPr bwMode="auto">
              <a:xfrm>
                <a:off x="3365"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8" name="Freeform 1229">
                <a:extLst>
                  <a:ext uri="{FF2B5EF4-FFF2-40B4-BE49-F238E27FC236}">
                    <a16:creationId xmlns:a16="http://schemas.microsoft.com/office/drawing/2014/main" id="{D295FC9F-5A1A-4BD1-A1FD-D874C1F31A1C}"/>
                  </a:ext>
                </a:extLst>
              </p:cNvPr>
              <p:cNvSpPr>
                <a:spLocks/>
              </p:cNvSpPr>
              <p:nvPr/>
            </p:nvSpPr>
            <p:spPr bwMode="auto">
              <a:xfrm>
                <a:off x="3279" y="367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09" name="Freeform 1230">
                <a:extLst>
                  <a:ext uri="{FF2B5EF4-FFF2-40B4-BE49-F238E27FC236}">
                    <a16:creationId xmlns:a16="http://schemas.microsoft.com/office/drawing/2014/main" id="{29415BA2-D71A-42E8-8392-E03BA06691E8}"/>
                  </a:ext>
                </a:extLst>
              </p:cNvPr>
              <p:cNvSpPr>
                <a:spLocks/>
              </p:cNvSpPr>
              <p:nvPr/>
            </p:nvSpPr>
            <p:spPr bwMode="auto">
              <a:xfrm>
                <a:off x="5692"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0" name="Freeform 1231">
                <a:extLst>
                  <a:ext uri="{FF2B5EF4-FFF2-40B4-BE49-F238E27FC236}">
                    <a16:creationId xmlns:a16="http://schemas.microsoft.com/office/drawing/2014/main" id="{12944AB8-47DE-4D0F-8A91-BA487E0980BE}"/>
                  </a:ext>
                </a:extLst>
              </p:cNvPr>
              <p:cNvSpPr>
                <a:spLocks/>
              </p:cNvSpPr>
              <p:nvPr/>
            </p:nvSpPr>
            <p:spPr bwMode="auto">
              <a:xfrm>
                <a:off x="5606"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1" name="Freeform 1232">
                <a:extLst>
                  <a:ext uri="{FF2B5EF4-FFF2-40B4-BE49-F238E27FC236}">
                    <a16:creationId xmlns:a16="http://schemas.microsoft.com/office/drawing/2014/main" id="{189A53E5-EF48-419A-B607-B09F8FC1C933}"/>
                  </a:ext>
                </a:extLst>
              </p:cNvPr>
              <p:cNvSpPr>
                <a:spLocks/>
              </p:cNvSpPr>
              <p:nvPr/>
            </p:nvSpPr>
            <p:spPr bwMode="auto">
              <a:xfrm>
                <a:off x="5519" y="375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2" name="Freeform 1233">
                <a:extLst>
                  <a:ext uri="{FF2B5EF4-FFF2-40B4-BE49-F238E27FC236}">
                    <a16:creationId xmlns:a16="http://schemas.microsoft.com/office/drawing/2014/main" id="{7E6C4A17-E082-427C-AD64-4DA6574DFFBA}"/>
                  </a:ext>
                </a:extLst>
              </p:cNvPr>
              <p:cNvSpPr>
                <a:spLocks/>
              </p:cNvSpPr>
              <p:nvPr/>
            </p:nvSpPr>
            <p:spPr bwMode="auto">
              <a:xfrm>
                <a:off x="5433"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3" name="Freeform 1234">
                <a:extLst>
                  <a:ext uri="{FF2B5EF4-FFF2-40B4-BE49-F238E27FC236}">
                    <a16:creationId xmlns:a16="http://schemas.microsoft.com/office/drawing/2014/main" id="{1E171266-EC23-4EBE-B60F-E1C332558F04}"/>
                  </a:ext>
                </a:extLst>
              </p:cNvPr>
              <p:cNvSpPr>
                <a:spLocks/>
              </p:cNvSpPr>
              <p:nvPr/>
            </p:nvSpPr>
            <p:spPr bwMode="auto">
              <a:xfrm>
                <a:off x="5347"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4" name="Freeform 1235">
                <a:extLst>
                  <a:ext uri="{FF2B5EF4-FFF2-40B4-BE49-F238E27FC236}">
                    <a16:creationId xmlns:a16="http://schemas.microsoft.com/office/drawing/2014/main" id="{9F8B7B89-9C41-4390-9452-E8A543CD224F}"/>
                  </a:ext>
                </a:extLst>
              </p:cNvPr>
              <p:cNvSpPr>
                <a:spLocks/>
              </p:cNvSpPr>
              <p:nvPr/>
            </p:nvSpPr>
            <p:spPr bwMode="auto">
              <a:xfrm>
                <a:off x="5261"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5" name="Freeform 1236">
                <a:extLst>
                  <a:ext uri="{FF2B5EF4-FFF2-40B4-BE49-F238E27FC236}">
                    <a16:creationId xmlns:a16="http://schemas.microsoft.com/office/drawing/2014/main" id="{A375DB21-4F90-48DF-9383-8AAF227522D8}"/>
                  </a:ext>
                </a:extLst>
              </p:cNvPr>
              <p:cNvSpPr>
                <a:spLocks/>
              </p:cNvSpPr>
              <p:nvPr/>
            </p:nvSpPr>
            <p:spPr bwMode="auto">
              <a:xfrm>
                <a:off x="5175"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6" name="Freeform 1237">
                <a:extLst>
                  <a:ext uri="{FF2B5EF4-FFF2-40B4-BE49-F238E27FC236}">
                    <a16:creationId xmlns:a16="http://schemas.microsoft.com/office/drawing/2014/main" id="{11659EE1-863E-4B60-A291-54BB600272FF}"/>
                  </a:ext>
                </a:extLst>
              </p:cNvPr>
              <p:cNvSpPr>
                <a:spLocks/>
              </p:cNvSpPr>
              <p:nvPr/>
            </p:nvSpPr>
            <p:spPr bwMode="auto">
              <a:xfrm>
                <a:off x="5089"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7" name="Freeform 1238">
                <a:extLst>
                  <a:ext uri="{FF2B5EF4-FFF2-40B4-BE49-F238E27FC236}">
                    <a16:creationId xmlns:a16="http://schemas.microsoft.com/office/drawing/2014/main" id="{092EBC86-E90E-4C9A-8A83-F7989FF49C24}"/>
                  </a:ext>
                </a:extLst>
              </p:cNvPr>
              <p:cNvSpPr>
                <a:spLocks/>
              </p:cNvSpPr>
              <p:nvPr/>
            </p:nvSpPr>
            <p:spPr bwMode="auto">
              <a:xfrm>
                <a:off x="5002"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8" name="Freeform 1239">
                <a:extLst>
                  <a:ext uri="{FF2B5EF4-FFF2-40B4-BE49-F238E27FC236}">
                    <a16:creationId xmlns:a16="http://schemas.microsoft.com/office/drawing/2014/main" id="{1F0155CA-5D2D-40E1-8E3E-8461B198946D}"/>
                  </a:ext>
                </a:extLst>
              </p:cNvPr>
              <p:cNvSpPr>
                <a:spLocks/>
              </p:cNvSpPr>
              <p:nvPr/>
            </p:nvSpPr>
            <p:spPr bwMode="auto">
              <a:xfrm>
                <a:off x="4916"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19" name="Freeform 1240">
                <a:extLst>
                  <a:ext uri="{FF2B5EF4-FFF2-40B4-BE49-F238E27FC236}">
                    <a16:creationId xmlns:a16="http://schemas.microsoft.com/office/drawing/2014/main" id="{F56029AD-EFE9-4DC6-936E-2A25D43ADF5C}"/>
                  </a:ext>
                </a:extLst>
              </p:cNvPr>
              <p:cNvSpPr>
                <a:spLocks/>
              </p:cNvSpPr>
              <p:nvPr/>
            </p:nvSpPr>
            <p:spPr bwMode="auto">
              <a:xfrm>
                <a:off x="4830"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0" name="Freeform 1241">
                <a:extLst>
                  <a:ext uri="{FF2B5EF4-FFF2-40B4-BE49-F238E27FC236}">
                    <a16:creationId xmlns:a16="http://schemas.microsoft.com/office/drawing/2014/main" id="{465F107C-BF16-450E-B211-B9BB03596C17}"/>
                  </a:ext>
                </a:extLst>
              </p:cNvPr>
              <p:cNvSpPr>
                <a:spLocks/>
              </p:cNvSpPr>
              <p:nvPr/>
            </p:nvSpPr>
            <p:spPr bwMode="auto">
              <a:xfrm>
                <a:off x="4744"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1" name="Freeform 1242">
                <a:extLst>
                  <a:ext uri="{FF2B5EF4-FFF2-40B4-BE49-F238E27FC236}">
                    <a16:creationId xmlns:a16="http://schemas.microsoft.com/office/drawing/2014/main" id="{3E2CA7EF-AB7D-4F0D-8488-50723C860374}"/>
                  </a:ext>
                </a:extLst>
              </p:cNvPr>
              <p:cNvSpPr>
                <a:spLocks/>
              </p:cNvSpPr>
              <p:nvPr/>
            </p:nvSpPr>
            <p:spPr bwMode="auto">
              <a:xfrm>
                <a:off x="4658"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2" name="Freeform 1243">
                <a:extLst>
                  <a:ext uri="{FF2B5EF4-FFF2-40B4-BE49-F238E27FC236}">
                    <a16:creationId xmlns:a16="http://schemas.microsoft.com/office/drawing/2014/main" id="{DE7296E9-42ED-4096-B52B-08C6301F0BF0}"/>
                  </a:ext>
                </a:extLst>
              </p:cNvPr>
              <p:cNvSpPr>
                <a:spLocks/>
              </p:cNvSpPr>
              <p:nvPr/>
            </p:nvSpPr>
            <p:spPr bwMode="auto">
              <a:xfrm>
                <a:off x="4571" y="375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3" name="Freeform 1244">
                <a:extLst>
                  <a:ext uri="{FF2B5EF4-FFF2-40B4-BE49-F238E27FC236}">
                    <a16:creationId xmlns:a16="http://schemas.microsoft.com/office/drawing/2014/main" id="{FCF42F7E-94B8-4AF4-9796-AAF332A462E0}"/>
                  </a:ext>
                </a:extLst>
              </p:cNvPr>
              <p:cNvSpPr>
                <a:spLocks/>
              </p:cNvSpPr>
              <p:nvPr/>
            </p:nvSpPr>
            <p:spPr bwMode="auto">
              <a:xfrm>
                <a:off x="4485"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4" name="Freeform 1245">
                <a:extLst>
                  <a:ext uri="{FF2B5EF4-FFF2-40B4-BE49-F238E27FC236}">
                    <a16:creationId xmlns:a16="http://schemas.microsoft.com/office/drawing/2014/main" id="{A29109BC-1FC0-45B1-94D0-0AA00E81E88B}"/>
                  </a:ext>
                </a:extLst>
              </p:cNvPr>
              <p:cNvSpPr>
                <a:spLocks/>
              </p:cNvSpPr>
              <p:nvPr/>
            </p:nvSpPr>
            <p:spPr bwMode="auto">
              <a:xfrm>
                <a:off x="4399"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5" name="Freeform 1246">
                <a:extLst>
                  <a:ext uri="{FF2B5EF4-FFF2-40B4-BE49-F238E27FC236}">
                    <a16:creationId xmlns:a16="http://schemas.microsoft.com/office/drawing/2014/main" id="{B49F5CFC-B309-4F7A-9EB5-AB39A2638B8E}"/>
                  </a:ext>
                </a:extLst>
              </p:cNvPr>
              <p:cNvSpPr>
                <a:spLocks/>
              </p:cNvSpPr>
              <p:nvPr/>
            </p:nvSpPr>
            <p:spPr bwMode="auto">
              <a:xfrm>
                <a:off x="4313"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6" name="Freeform 1247">
                <a:extLst>
                  <a:ext uri="{FF2B5EF4-FFF2-40B4-BE49-F238E27FC236}">
                    <a16:creationId xmlns:a16="http://schemas.microsoft.com/office/drawing/2014/main" id="{5E94D996-3D1F-4465-9F0C-BB033A98C02C}"/>
                  </a:ext>
                </a:extLst>
              </p:cNvPr>
              <p:cNvSpPr>
                <a:spLocks/>
              </p:cNvSpPr>
              <p:nvPr/>
            </p:nvSpPr>
            <p:spPr bwMode="auto">
              <a:xfrm>
                <a:off x="4227"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7" name="Freeform 1248">
                <a:extLst>
                  <a:ext uri="{FF2B5EF4-FFF2-40B4-BE49-F238E27FC236}">
                    <a16:creationId xmlns:a16="http://schemas.microsoft.com/office/drawing/2014/main" id="{C82CB82A-EAD1-48DF-A5C6-8159147315D6}"/>
                  </a:ext>
                </a:extLst>
              </p:cNvPr>
              <p:cNvSpPr>
                <a:spLocks/>
              </p:cNvSpPr>
              <p:nvPr/>
            </p:nvSpPr>
            <p:spPr bwMode="auto">
              <a:xfrm>
                <a:off x="4141"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8" name="Freeform 1249">
                <a:extLst>
                  <a:ext uri="{FF2B5EF4-FFF2-40B4-BE49-F238E27FC236}">
                    <a16:creationId xmlns:a16="http://schemas.microsoft.com/office/drawing/2014/main" id="{06D2F9F9-F99F-438A-8A3C-CAA4D6F3C3DF}"/>
                  </a:ext>
                </a:extLst>
              </p:cNvPr>
              <p:cNvSpPr>
                <a:spLocks/>
              </p:cNvSpPr>
              <p:nvPr/>
            </p:nvSpPr>
            <p:spPr bwMode="auto">
              <a:xfrm>
                <a:off x="4054"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29" name="Freeform 1250">
                <a:extLst>
                  <a:ext uri="{FF2B5EF4-FFF2-40B4-BE49-F238E27FC236}">
                    <a16:creationId xmlns:a16="http://schemas.microsoft.com/office/drawing/2014/main" id="{8BD235E7-E847-435D-A312-24B36328EBD9}"/>
                  </a:ext>
                </a:extLst>
              </p:cNvPr>
              <p:cNvSpPr>
                <a:spLocks/>
              </p:cNvSpPr>
              <p:nvPr/>
            </p:nvSpPr>
            <p:spPr bwMode="auto">
              <a:xfrm>
                <a:off x="3968"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0" name="Freeform 1251">
                <a:extLst>
                  <a:ext uri="{FF2B5EF4-FFF2-40B4-BE49-F238E27FC236}">
                    <a16:creationId xmlns:a16="http://schemas.microsoft.com/office/drawing/2014/main" id="{637B5AD7-BD2A-4207-8A8E-6C6262360555}"/>
                  </a:ext>
                </a:extLst>
              </p:cNvPr>
              <p:cNvSpPr>
                <a:spLocks/>
              </p:cNvSpPr>
              <p:nvPr/>
            </p:nvSpPr>
            <p:spPr bwMode="auto">
              <a:xfrm>
                <a:off x="3882"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1" name="Freeform 1252">
                <a:extLst>
                  <a:ext uri="{FF2B5EF4-FFF2-40B4-BE49-F238E27FC236}">
                    <a16:creationId xmlns:a16="http://schemas.microsoft.com/office/drawing/2014/main" id="{32B838E5-5CB5-4E53-A33A-466CE950C5B8}"/>
                  </a:ext>
                </a:extLst>
              </p:cNvPr>
              <p:cNvSpPr>
                <a:spLocks/>
              </p:cNvSpPr>
              <p:nvPr/>
            </p:nvSpPr>
            <p:spPr bwMode="auto">
              <a:xfrm>
                <a:off x="3796"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2" name="Freeform 1253">
                <a:extLst>
                  <a:ext uri="{FF2B5EF4-FFF2-40B4-BE49-F238E27FC236}">
                    <a16:creationId xmlns:a16="http://schemas.microsoft.com/office/drawing/2014/main" id="{2674466C-1DDF-49F3-A4D9-4C58975938AA}"/>
                  </a:ext>
                </a:extLst>
              </p:cNvPr>
              <p:cNvSpPr>
                <a:spLocks/>
              </p:cNvSpPr>
              <p:nvPr/>
            </p:nvSpPr>
            <p:spPr bwMode="auto">
              <a:xfrm>
                <a:off x="3710"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3" name="Freeform 1254">
                <a:extLst>
                  <a:ext uri="{FF2B5EF4-FFF2-40B4-BE49-F238E27FC236}">
                    <a16:creationId xmlns:a16="http://schemas.microsoft.com/office/drawing/2014/main" id="{5913442E-21F6-43D8-BED0-446C2E703857}"/>
                  </a:ext>
                </a:extLst>
              </p:cNvPr>
              <p:cNvSpPr>
                <a:spLocks/>
              </p:cNvSpPr>
              <p:nvPr/>
            </p:nvSpPr>
            <p:spPr bwMode="auto">
              <a:xfrm>
                <a:off x="3623" y="375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4" name="Freeform 1255">
                <a:extLst>
                  <a:ext uri="{FF2B5EF4-FFF2-40B4-BE49-F238E27FC236}">
                    <a16:creationId xmlns:a16="http://schemas.microsoft.com/office/drawing/2014/main" id="{B79C5C09-F09F-4CDC-8636-C6B23380D8A1}"/>
                  </a:ext>
                </a:extLst>
              </p:cNvPr>
              <p:cNvSpPr>
                <a:spLocks/>
              </p:cNvSpPr>
              <p:nvPr/>
            </p:nvSpPr>
            <p:spPr bwMode="auto">
              <a:xfrm>
                <a:off x="1814"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5" name="Freeform 1256">
                <a:extLst>
                  <a:ext uri="{FF2B5EF4-FFF2-40B4-BE49-F238E27FC236}">
                    <a16:creationId xmlns:a16="http://schemas.microsoft.com/office/drawing/2014/main" id="{6774E2A7-9ECC-4BDF-B386-5A91AAD6C34C}"/>
                  </a:ext>
                </a:extLst>
              </p:cNvPr>
              <p:cNvSpPr>
                <a:spLocks/>
              </p:cNvSpPr>
              <p:nvPr/>
            </p:nvSpPr>
            <p:spPr bwMode="auto">
              <a:xfrm>
                <a:off x="1727" y="375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6" name="Freeform 1257">
                <a:extLst>
                  <a:ext uri="{FF2B5EF4-FFF2-40B4-BE49-F238E27FC236}">
                    <a16:creationId xmlns:a16="http://schemas.microsoft.com/office/drawing/2014/main" id="{577FD728-586C-4841-A550-36DC8F16C3A0}"/>
                  </a:ext>
                </a:extLst>
              </p:cNvPr>
              <p:cNvSpPr>
                <a:spLocks/>
              </p:cNvSpPr>
              <p:nvPr/>
            </p:nvSpPr>
            <p:spPr bwMode="auto">
              <a:xfrm>
                <a:off x="1641"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7" name="Freeform 1258">
                <a:extLst>
                  <a:ext uri="{FF2B5EF4-FFF2-40B4-BE49-F238E27FC236}">
                    <a16:creationId xmlns:a16="http://schemas.microsoft.com/office/drawing/2014/main" id="{BA8AEF51-4BF0-4C13-8EE3-F7007AEB794B}"/>
                  </a:ext>
                </a:extLst>
              </p:cNvPr>
              <p:cNvSpPr>
                <a:spLocks/>
              </p:cNvSpPr>
              <p:nvPr/>
            </p:nvSpPr>
            <p:spPr bwMode="auto">
              <a:xfrm>
                <a:off x="1555"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8" name="Freeform 1259">
                <a:extLst>
                  <a:ext uri="{FF2B5EF4-FFF2-40B4-BE49-F238E27FC236}">
                    <a16:creationId xmlns:a16="http://schemas.microsoft.com/office/drawing/2014/main" id="{85B0596D-73BF-49A1-8814-0BB201492597}"/>
                  </a:ext>
                </a:extLst>
              </p:cNvPr>
              <p:cNvSpPr>
                <a:spLocks/>
              </p:cNvSpPr>
              <p:nvPr/>
            </p:nvSpPr>
            <p:spPr bwMode="auto">
              <a:xfrm>
                <a:off x="1469"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39" name="Freeform 1260">
                <a:extLst>
                  <a:ext uri="{FF2B5EF4-FFF2-40B4-BE49-F238E27FC236}">
                    <a16:creationId xmlns:a16="http://schemas.microsoft.com/office/drawing/2014/main" id="{143BA8D8-4BA2-45C9-AA2F-471B280760B1}"/>
                  </a:ext>
                </a:extLst>
              </p:cNvPr>
              <p:cNvSpPr>
                <a:spLocks/>
              </p:cNvSpPr>
              <p:nvPr/>
            </p:nvSpPr>
            <p:spPr bwMode="auto">
              <a:xfrm>
                <a:off x="1383"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0" name="Freeform 1261">
                <a:extLst>
                  <a:ext uri="{FF2B5EF4-FFF2-40B4-BE49-F238E27FC236}">
                    <a16:creationId xmlns:a16="http://schemas.microsoft.com/office/drawing/2014/main" id="{845797C9-DBB3-48E9-8465-66CFB7114E4C}"/>
                  </a:ext>
                </a:extLst>
              </p:cNvPr>
              <p:cNvSpPr>
                <a:spLocks/>
              </p:cNvSpPr>
              <p:nvPr/>
            </p:nvSpPr>
            <p:spPr bwMode="auto">
              <a:xfrm>
                <a:off x="1297"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1" name="Freeform 1262">
                <a:extLst>
                  <a:ext uri="{FF2B5EF4-FFF2-40B4-BE49-F238E27FC236}">
                    <a16:creationId xmlns:a16="http://schemas.microsoft.com/office/drawing/2014/main" id="{908B26E7-7253-4C17-8AF7-2F15B026DEC6}"/>
                  </a:ext>
                </a:extLst>
              </p:cNvPr>
              <p:cNvSpPr>
                <a:spLocks/>
              </p:cNvSpPr>
              <p:nvPr/>
            </p:nvSpPr>
            <p:spPr bwMode="auto">
              <a:xfrm>
                <a:off x="1210"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2" name="Freeform 1263">
                <a:extLst>
                  <a:ext uri="{FF2B5EF4-FFF2-40B4-BE49-F238E27FC236}">
                    <a16:creationId xmlns:a16="http://schemas.microsoft.com/office/drawing/2014/main" id="{C37F90EF-4538-4874-9C31-F84C6C1BD623}"/>
                  </a:ext>
                </a:extLst>
              </p:cNvPr>
              <p:cNvSpPr>
                <a:spLocks/>
              </p:cNvSpPr>
              <p:nvPr/>
            </p:nvSpPr>
            <p:spPr bwMode="auto">
              <a:xfrm>
                <a:off x="1124"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3" name="Freeform 1264">
                <a:extLst>
                  <a:ext uri="{FF2B5EF4-FFF2-40B4-BE49-F238E27FC236}">
                    <a16:creationId xmlns:a16="http://schemas.microsoft.com/office/drawing/2014/main" id="{6436DCDF-512A-4631-B60F-6700807D3175}"/>
                  </a:ext>
                </a:extLst>
              </p:cNvPr>
              <p:cNvSpPr>
                <a:spLocks/>
              </p:cNvSpPr>
              <p:nvPr/>
            </p:nvSpPr>
            <p:spPr bwMode="auto">
              <a:xfrm>
                <a:off x="1038"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4" name="Freeform 1265">
                <a:extLst>
                  <a:ext uri="{FF2B5EF4-FFF2-40B4-BE49-F238E27FC236}">
                    <a16:creationId xmlns:a16="http://schemas.microsoft.com/office/drawing/2014/main" id="{D59B675A-5444-4E2A-AD58-3171C85AFD2D}"/>
                  </a:ext>
                </a:extLst>
              </p:cNvPr>
              <p:cNvSpPr>
                <a:spLocks/>
              </p:cNvSpPr>
              <p:nvPr/>
            </p:nvSpPr>
            <p:spPr bwMode="auto">
              <a:xfrm>
                <a:off x="952"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5" name="Freeform 1266">
                <a:extLst>
                  <a:ext uri="{FF2B5EF4-FFF2-40B4-BE49-F238E27FC236}">
                    <a16:creationId xmlns:a16="http://schemas.microsoft.com/office/drawing/2014/main" id="{576BF057-7395-4436-A588-58F255B331B5}"/>
                  </a:ext>
                </a:extLst>
              </p:cNvPr>
              <p:cNvSpPr>
                <a:spLocks/>
              </p:cNvSpPr>
              <p:nvPr/>
            </p:nvSpPr>
            <p:spPr bwMode="auto">
              <a:xfrm>
                <a:off x="866"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6" name="Freeform 1267">
                <a:extLst>
                  <a:ext uri="{FF2B5EF4-FFF2-40B4-BE49-F238E27FC236}">
                    <a16:creationId xmlns:a16="http://schemas.microsoft.com/office/drawing/2014/main" id="{449B3C38-15D2-4365-BDAC-34721ECA3643}"/>
                  </a:ext>
                </a:extLst>
              </p:cNvPr>
              <p:cNvSpPr>
                <a:spLocks/>
              </p:cNvSpPr>
              <p:nvPr/>
            </p:nvSpPr>
            <p:spPr bwMode="auto">
              <a:xfrm>
                <a:off x="779" y="375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7" name="Freeform 1268">
                <a:extLst>
                  <a:ext uri="{FF2B5EF4-FFF2-40B4-BE49-F238E27FC236}">
                    <a16:creationId xmlns:a16="http://schemas.microsoft.com/office/drawing/2014/main" id="{CCB2491D-2B6C-4912-ADA2-27F86EF26F75}"/>
                  </a:ext>
                </a:extLst>
              </p:cNvPr>
              <p:cNvSpPr>
                <a:spLocks/>
              </p:cNvSpPr>
              <p:nvPr/>
            </p:nvSpPr>
            <p:spPr bwMode="auto">
              <a:xfrm>
                <a:off x="693"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8" name="Freeform 1269">
                <a:extLst>
                  <a:ext uri="{FF2B5EF4-FFF2-40B4-BE49-F238E27FC236}">
                    <a16:creationId xmlns:a16="http://schemas.microsoft.com/office/drawing/2014/main" id="{B1C8FB80-6578-490A-BD38-B8738582AE88}"/>
                  </a:ext>
                </a:extLst>
              </p:cNvPr>
              <p:cNvSpPr>
                <a:spLocks/>
              </p:cNvSpPr>
              <p:nvPr/>
            </p:nvSpPr>
            <p:spPr bwMode="auto">
              <a:xfrm>
                <a:off x="607"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49" name="Freeform 1270">
                <a:extLst>
                  <a:ext uri="{FF2B5EF4-FFF2-40B4-BE49-F238E27FC236}">
                    <a16:creationId xmlns:a16="http://schemas.microsoft.com/office/drawing/2014/main" id="{DABF82B3-7DED-48D6-A877-C7D0A05A1F59}"/>
                  </a:ext>
                </a:extLst>
              </p:cNvPr>
              <p:cNvSpPr>
                <a:spLocks/>
              </p:cNvSpPr>
              <p:nvPr/>
            </p:nvSpPr>
            <p:spPr bwMode="auto">
              <a:xfrm>
                <a:off x="521"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0" name="Freeform 1271">
                <a:extLst>
                  <a:ext uri="{FF2B5EF4-FFF2-40B4-BE49-F238E27FC236}">
                    <a16:creationId xmlns:a16="http://schemas.microsoft.com/office/drawing/2014/main" id="{5268CF89-0C98-4349-BFB4-8E4257BA575D}"/>
                  </a:ext>
                </a:extLst>
              </p:cNvPr>
              <p:cNvSpPr>
                <a:spLocks/>
              </p:cNvSpPr>
              <p:nvPr/>
            </p:nvSpPr>
            <p:spPr bwMode="auto">
              <a:xfrm>
                <a:off x="435"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1" name="Freeform 1272">
                <a:extLst>
                  <a:ext uri="{FF2B5EF4-FFF2-40B4-BE49-F238E27FC236}">
                    <a16:creationId xmlns:a16="http://schemas.microsoft.com/office/drawing/2014/main" id="{BA2E6A0B-B718-46C0-9547-7C1BDAF933AF}"/>
                  </a:ext>
                </a:extLst>
              </p:cNvPr>
              <p:cNvSpPr>
                <a:spLocks/>
              </p:cNvSpPr>
              <p:nvPr/>
            </p:nvSpPr>
            <p:spPr bwMode="auto">
              <a:xfrm>
                <a:off x="349"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2" name="Freeform 1273">
                <a:extLst>
                  <a:ext uri="{FF2B5EF4-FFF2-40B4-BE49-F238E27FC236}">
                    <a16:creationId xmlns:a16="http://schemas.microsoft.com/office/drawing/2014/main" id="{B73F8AA1-D64D-4B22-A7F5-CCF9FD36DC8B}"/>
                  </a:ext>
                </a:extLst>
              </p:cNvPr>
              <p:cNvSpPr>
                <a:spLocks/>
              </p:cNvSpPr>
              <p:nvPr/>
            </p:nvSpPr>
            <p:spPr bwMode="auto">
              <a:xfrm>
                <a:off x="262"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3" name="Freeform 1274">
                <a:extLst>
                  <a:ext uri="{FF2B5EF4-FFF2-40B4-BE49-F238E27FC236}">
                    <a16:creationId xmlns:a16="http://schemas.microsoft.com/office/drawing/2014/main" id="{3FA691CE-A150-4204-B9C3-68ACE9BD541D}"/>
                  </a:ext>
                </a:extLst>
              </p:cNvPr>
              <p:cNvSpPr>
                <a:spLocks/>
              </p:cNvSpPr>
              <p:nvPr/>
            </p:nvSpPr>
            <p:spPr bwMode="auto">
              <a:xfrm>
                <a:off x="176"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4" name="Freeform 1275">
                <a:extLst>
                  <a:ext uri="{FF2B5EF4-FFF2-40B4-BE49-F238E27FC236}">
                    <a16:creationId xmlns:a16="http://schemas.microsoft.com/office/drawing/2014/main" id="{A9886F50-AD1D-44E2-98FC-95D123F6559E}"/>
                  </a:ext>
                </a:extLst>
              </p:cNvPr>
              <p:cNvSpPr>
                <a:spLocks/>
              </p:cNvSpPr>
              <p:nvPr/>
            </p:nvSpPr>
            <p:spPr bwMode="auto">
              <a:xfrm>
                <a:off x="90"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5" name="Freeform 1276">
                <a:extLst>
                  <a:ext uri="{FF2B5EF4-FFF2-40B4-BE49-F238E27FC236}">
                    <a16:creationId xmlns:a16="http://schemas.microsoft.com/office/drawing/2014/main" id="{0FB31B85-0531-4EAB-8A53-8EF08ACB11F7}"/>
                  </a:ext>
                </a:extLst>
              </p:cNvPr>
              <p:cNvSpPr>
                <a:spLocks/>
              </p:cNvSpPr>
              <p:nvPr/>
            </p:nvSpPr>
            <p:spPr bwMode="auto">
              <a:xfrm>
                <a:off x="7" y="3758"/>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6" name="Freeform 1277">
                <a:extLst>
                  <a:ext uri="{FF2B5EF4-FFF2-40B4-BE49-F238E27FC236}">
                    <a16:creationId xmlns:a16="http://schemas.microsoft.com/office/drawing/2014/main" id="{D6215F3F-40AB-49A9-93D6-416D8FF103E2}"/>
                  </a:ext>
                </a:extLst>
              </p:cNvPr>
              <p:cNvSpPr>
                <a:spLocks/>
              </p:cNvSpPr>
              <p:nvPr/>
            </p:nvSpPr>
            <p:spPr bwMode="auto">
              <a:xfrm>
                <a:off x="2675" y="375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7" name="Freeform 1278">
                <a:extLst>
                  <a:ext uri="{FF2B5EF4-FFF2-40B4-BE49-F238E27FC236}">
                    <a16:creationId xmlns:a16="http://schemas.microsoft.com/office/drawing/2014/main" id="{E16B32B0-0EAF-463A-BEA4-A48AE6986F29}"/>
                  </a:ext>
                </a:extLst>
              </p:cNvPr>
              <p:cNvSpPr>
                <a:spLocks/>
              </p:cNvSpPr>
              <p:nvPr/>
            </p:nvSpPr>
            <p:spPr bwMode="auto">
              <a:xfrm>
                <a:off x="2589"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8" name="Freeform 1279">
                <a:extLst>
                  <a:ext uri="{FF2B5EF4-FFF2-40B4-BE49-F238E27FC236}">
                    <a16:creationId xmlns:a16="http://schemas.microsoft.com/office/drawing/2014/main" id="{A68F7067-42CA-4E84-9902-43953328BFB5}"/>
                  </a:ext>
                </a:extLst>
              </p:cNvPr>
              <p:cNvSpPr>
                <a:spLocks/>
              </p:cNvSpPr>
              <p:nvPr/>
            </p:nvSpPr>
            <p:spPr bwMode="auto">
              <a:xfrm>
                <a:off x="2503"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59" name="Freeform 1280">
                <a:extLst>
                  <a:ext uri="{FF2B5EF4-FFF2-40B4-BE49-F238E27FC236}">
                    <a16:creationId xmlns:a16="http://schemas.microsoft.com/office/drawing/2014/main" id="{28E015C3-BF9F-4F92-957F-9B018F845252}"/>
                  </a:ext>
                </a:extLst>
              </p:cNvPr>
              <p:cNvSpPr>
                <a:spLocks/>
              </p:cNvSpPr>
              <p:nvPr/>
            </p:nvSpPr>
            <p:spPr bwMode="auto">
              <a:xfrm>
                <a:off x="2417"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0" name="Freeform 1281">
                <a:extLst>
                  <a:ext uri="{FF2B5EF4-FFF2-40B4-BE49-F238E27FC236}">
                    <a16:creationId xmlns:a16="http://schemas.microsoft.com/office/drawing/2014/main" id="{8547E0C0-91C5-40C1-A9E4-E721FE8B7000}"/>
                  </a:ext>
                </a:extLst>
              </p:cNvPr>
              <p:cNvSpPr>
                <a:spLocks/>
              </p:cNvSpPr>
              <p:nvPr/>
            </p:nvSpPr>
            <p:spPr bwMode="auto">
              <a:xfrm>
                <a:off x="2331"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1" name="Freeform 1282">
                <a:extLst>
                  <a:ext uri="{FF2B5EF4-FFF2-40B4-BE49-F238E27FC236}">
                    <a16:creationId xmlns:a16="http://schemas.microsoft.com/office/drawing/2014/main" id="{F3237EC2-28F0-4245-9831-398063EC462F}"/>
                  </a:ext>
                </a:extLst>
              </p:cNvPr>
              <p:cNvSpPr>
                <a:spLocks/>
              </p:cNvSpPr>
              <p:nvPr/>
            </p:nvSpPr>
            <p:spPr bwMode="auto">
              <a:xfrm>
                <a:off x="2245"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2" name="Freeform 1283">
                <a:extLst>
                  <a:ext uri="{FF2B5EF4-FFF2-40B4-BE49-F238E27FC236}">
                    <a16:creationId xmlns:a16="http://schemas.microsoft.com/office/drawing/2014/main" id="{D4B1A0D0-0F27-4C44-BF1E-F8E5A617A71B}"/>
                  </a:ext>
                </a:extLst>
              </p:cNvPr>
              <p:cNvSpPr>
                <a:spLocks/>
              </p:cNvSpPr>
              <p:nvPr/>
            </p:nvSpPr>
            <p:spPr bwMode="auto">
              <a:xfrm>
                <a:off x="2158"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3" name="Freeform 1284">
                <a:extLst>
                  <a:ext uri="{FF2B5EF4-FFF2-40B4-BE49-F238E27FC236}">
                    <a16:creationId xmlns:a16="http://schemas.microsoft.com/office/drawing/2014/main" id="{C94C2E70-6FCA-479A-8DD1-5459203F76F0}"/>
                  </a:ext>
                </a:extLst>
              </p:cNvPr>
              <p:cNvSpPr>
                <a:spLocks/>
              </p:cNvSpPr>
              <p:nvPr/>
            </p:nvSpPr>
            <p:spPr bwMode="auto">
              <a:xfrm>
                <a:off x="2072"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4" name="Freeform 1285">
                <a:extLst>
                  <a:ext uri="{FF2B5EF4-FFF2-40B4-BE49-F238E27FC236}">
                    <a16:creationId xmlns:a16="http://schemas.microsoft.com/office/drawing/2014/main" id="{0F554256-31F6-4118-967A-3393554CA154}"/>
                  </a:ext>
                </a:extLst>
              </p:cNvPr>
              <p:cNvSpPr>
                <a:spLocks/>
              </p:cNvSpPr>
              <p:nvPr/>
            </p:nvSpPr>
            <p:spPr bwMode="auto">
              <a:xfrm>
                <a:off x="1986"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5" name="Freeform 1286">
                <a:extLst>
                  <a:ext uri="{FF2B5EF4-FFF2-40B4-BE49-F238E27FC236}">
                    <a16:creationId xmlns:a16="http://schemas.microsoft.com/office/drawing/2014/main" id="{AB2F9646-FE88-4E53-8978-703B404CE0FC}"/>
                  </a:ext>
                </a:extLst>
              </p:cNvPr>
              <p:cNvSpPr>
                <a:spLocks/>
              </p:cNvSpPr>
              <p:nvPr/>
            </p:nvSpPr>
            <p:spPr bwMode="auto">
              <a:xfrm>
                <a:off x="1900"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6" name="Freeform 1287">
                <a:extLst>
                  <a:ext uri="{FF2B5EF4-FFF2-40B4-BE49-F238E27FC236}">
                    <a16:creationId xmlns:a16="http://schemas.microsoft.com/office/drawing/2014/main" id="{EFBA7F72-77B9-4DEC-A7AD-E476F6A0FDE5}"/>
                  </a:ext>
                </a:extLst>
              </p:cNvPr>
              <p:cNvSpPr>
                <a:spLocks/>
              </p:cNvSpPr>
              <p:nvPr/>
            </p:nvSpPr>
            <p:spPr bwMode="auto">
              <a:xfrm>
                <a:off x="3537"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7" name="Freeform 1288">
                <a:extLst>
                  <a:ext uri="{FF2B5EF4-FFF2-40B4-BE49-F238E27FC236}">
                    <a16:creationId xmlns:a16="http://schemas.microsoft.com/office/drawing/2014/main" id="{29DC4A5A-3556-4D31-A2D2-B91B7340E3A0}"/>
                  </a:ext>
                </a:extLst>
              </p:cNvPr>
              <p:cNvSpPr>
                <a:spLocks/>
              </p:cNvSpPr>
              <p:nvPr/>
            </p:nvSpPr>
            <p:spPr bwMode="auto">
              <a:xfrm>
                <a:off x="3451"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8" name="Freeform 1289">
                <a:extLst>
                  <a:ext uri="{FF2B5EF4-FFF2-40B4-BE49-F238E27FC236}">
                    <a16:creationId xmlns:a16="http://schemas.microsoft.com/office/drawing/2014/main" id="{5808D14C-9A06-48CE-9345-B948A468F4F4}"/>
                  </a:ext>
                </a:extLst>
              </p:cNvPr>
              <p:cNvSpPr>
                <a:spLocks/>
              </p:cNvSpPr>
              <p:nvPr/>
            </p:nvSpPr>
            <p:spPr bwMode="auto">
              <a:xfrm>
                <a:off x="3193"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69" name="Freeform 1290">
                <a:extLst>
                  <a:ext uri="{FF2B5EF4-FFF2-40B4-BE49-F238E27FC236}">
                    <a16:creationId xmlns:a16="http://schemas.microsoft.com/office/drawing/2014/main" id="{3A61FC8D-0DCE-46D0-9582-854BDD9322C4}"/>
                  </a:ext>
                </a:extLst>
              </p:cNvPr>
              <p:cNvSpPr>
                <a:spLocks/>
              </p:cNvSpPr>
              <p:nvPr/>
            </p:nvSpPr>
            <p:spPr bwMode="auto">
              <a:xfrm>
                <a:off x="3106"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0" name="Freeform 1291">
                <a:extLst>
                  <a:ext uri="{FF2B5EF4-FFF2-40B4-BE49-F238E27FC236}">
                    <a16:creationId xmlns:a16="http://schemas.microsoft.com/office/drawing/2014/main" id="{5BC65DD7-A33A-468B-AF81-5AFC5A4E9E7C}"/>
                  </a:ext>
                </a:extLst>
              </p:cNvPr>
              <p:cNvSpPr>
                <a:spLocks/>
              </p:cNvSpPr>
              <p:nvPr/>
            </p:nvSpPr>
            <p:spPr bwMode="auto">
              <a:xfrm>
                <a:off x="3020"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1" name="Freeform 1292">
                <a:extLst>
                  <a:ext uri="{FF2B5EF4-FFF2-40B4-BE49-F238E27FC236}">
                    <a16:creationId xmlns:a16="http://schemas.microsoft.com/office/drawing/2014/main" id="{B5073B09-9551-4EE4-89A5-080CD6E36362}"/>
                  </a:ext>
                </a:extLst>
              </p:cNvPr>
              <p:cNvSpPr>
                <a:spLocks/>
              </p:cNvSpPr>
              <p:nvPr/>
            </p:nvSpPr>
            <p:spPr bwMode="auto">
              <a:xfrm>
                <a:off x="2934"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2" name="Freeform 1293">
                <a:extLst>
                  <a:ext uri="{FF2B5EF4-FFF2-40B4-BE49-F238E27FC236}">
                    <a16:creationId xmlns:a16="http://schemas.microsoft.com/office/drawing/2014/main" id="{65FB4589-E385-400F-8402-DAB3496D76AE}"/>
                  </a:ext>
                </a:extLst>
              </p:cNvPr>
              <p:cNvSpPr>
                <a:spLocks/>
              </p:cNvSpPr>
              <p:nvPr/>
            </p:nvSpPr>
            <p:spPr bwMode="auto">
              <a:xfrm>
                <a:off x="2848"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3" name="Freeform 1294">
                <a:extLst>
                  <a:ext uri="{FF2B5EF4-FFF2-40B4-BE49-F238E27FC236}">
                    <a16:creationId xmlns:a16="http://schemas.microsoft.com/office/drawing/2014/main" id="{E061A143-B95C-457F-8011-1E4BECF4376F}"/>
                  </a:ext>
                </a:extLst>
              </p:cNvPr>
              <p:cNvSpPr>
                <a:spLocks/>
              </p:cNvSpPr>
              <p:nvPr/>
            </p:nvSpPr>
            <p:spPr bwMode="auto">
              <a:xfrm>
                <a:off x="2762" y="375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4" name="Freeform 1295">
                <a:extLst>
                  <a:ext uri="{FF2B5EF4-FFF2-40B4-BE49-F238E27FC236}">
                    <a16:creationId xmlns:a16="http://schemas.microsoft.com/office/drawing/2014/main" id="{EC6EBE37-0AC1-4290-A2BE-D9F0670DE50C}"/>
                  </a:ext>
                </a:extLst>
              </p:cNvPr>
              <p:cNvSpPr>
                <a:spLocks/>
              </p:cNvSpPr>
              <p:nvPr/>
            </p:nvSpPr>
            <p:spPr bwMode="auto">
              <a:xfrm>
                <a:off x="3365"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5" name="Freeform 1296">
                <a:extLst>
                  <a:ext uri="{FF2B5EF4-FFF2-40B4-BE49-F238E27FC236}">
                    <a16:creationId xmlns:a16="http://schemas.microsoft.com/office/drawing/2014/main" id="{1D4CCE88-AFD5-43F8-9179-4F26614B14D2}"/>
                  </a:ext>
                </a:extLst>
              </p:cNvPr>
              <p:cNvSpPr>
                <a:spLocks/>
              </p:cNvSpPr>
              <p:nvPr/>
            </p:nvSpPr>
            <p:spPr bwMode="auto">
              <a:xfrm>
                <a:off x="3279" y="375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6" name="Freeform 1297">
                <a:extLst>
                  <a:ext uri="{FF2B5EF4-FFF2-40B4-BE49-F238E27FC236}">
                    <a16:creationId xmlns:a16="http://schemas.microsoft.com/office/drawing/2014/main" id="{79AE76F5-8702-4E71-9B59-71B617131DB1}"/>
                  </a:ext>
                </a:extLst>
              </p:cNvPr>
              <p:cNvSpPr>
                <a:spLocks/>
              </p:cNvSpPr>
              <p:nvPr/>
            </p:nvSpPr>
            <p:spPr bwMode="auto">
              <a:xfrm>
                <a:off x="5692"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7" name="Freeform 1298">
                <a:extLst>
                  <a:ext uri="{FF2B5EF4-FFF2-40B4-BE49-F238E27FC236}">
                    <a16:creationId xmlns:a16="http://schemas.microsoft.com/office/drawing/2014/main" id="{AAF8D593-530B-4EF3-9EF5-9E6A77AB900A}"/>
                  </a:ext>
                </a:extLst>
              </p:cNvPr>
              <p:cNvSpPr>
                <a:spLocks/>
              </p:cNvSpPr>
              <p:nvPr/>
            </p:nvSpPr>
            <p:spPr bwMode="auto">
              <a:xfrm>
                <a:off x="5606"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8" name="Freeform 1299">
                <a:extLst>
                  <a:ext uri="{FF2B5EF4-FFF2-40B4-BE49-F238E27FC236}">
                    <a16:creationId xmlns:a16="http://schemas.microsoft.com/office/drawing/2014/main" id="{2F148C7F-06A1-42BD-BB42-F7828050960D}"/>
                  </a:ext>
                </a:extLst>
              </p:cNvPr>
              <p:cNvSpPr>
                <a:spLocks/>
              </p:cNvSpPr>
              <p:nvPr/>
            </p:nvSpPr>
            <p:spPr bwMode="auto">
              <a:xfrm>
                <a:off x="5519" y="384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79" name="Freeform 1300">
                <a:extLst>
                  <a:ext uri="{FF2B5EF4-FFF2-40B4-BE49-F238E27FC236}">
                    <a16:creationId xmlns:a16="http://schemas.microsoft.com/office/drawing/2014/main" id="{9A51C18E-D3D1-4066-9FF9-1F9E6EAEE7AC}"/>
                  </a:ext>
                </a:extLst>
              </p:cNvPr>
              <p:cNvSpPr>
                <a:spLocks/>
              </p:cNvSpPr>
              <p:nvPr/>
            </p:nvSpPr>
            <p:spPr bwMode="auto">
              <a:xfrm>
                <a:off x="5433"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0" name="Freeform 1301">
                <a:extLst>
                  <a:ext uri="{FF2B5EF4-FFF2-40B4-BE49-F238E27FC236}">
                    <a16:creationId xmlns:a16="http://schemas.microsoft.com/office/drawing/2014/main" id="{5DB83592-1027-401A-9CDE-6BED543F2EDB}"/>
                  </a:ext>
                </a:extLst>
              </p:cNvPr>
              <p:cNvSpPr>
                <a:spLocks/>
              </p:cNvSpPr>
              <p:nvPr/>
            </p:nvSpPr>
            <p:spPr bwMode="auto">
              <a:xfrm>
                <a:off x="5347"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1" name="Freeform 1302">
                <a:extLst>
                  <a:ext uri="{FF2B5EF4-FFF2-40B4-BE49-F238E27FC236}">
                    <a16:creationId xmlns:a16="http://schemas.microsoft.com/office/drawing/2014/main" id="{9D79AE97-A41B-4775-A4BF-DBD7AE242A24}"/>
                  </a:ext>
                </a:extLst>
              </p:cNvPr>
              <p:cNvSpPr>
                <a:spLocks/>
              </p:cNvSpPr>
              <p:nvPr/>
            </p:nvSpPr>
            <p:spPr bwMode="auto">
              <a:xfrm>
                <a:off x="5261"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2" name="Freeform 1303">
                <a:extLst>
                  <a:ext uri="{FF2B5EF4-FFF2-40B4-BE49-F238E27FC236}">
                    <a16:creationId xmlns:a16="http://schemas.microsoft.com/office/drawing/2014/main" id="{65FA314A-8BED-495A-9DFC-A18674B38857}"/>
                  </a:ext>
                </a:extLst>
              </p:cNvPr>
              <p:cNvSpPr>
                <a:spLocks/>
              </p:cNvSpPr>
              <p:nvPr/>
            </p:nvSpPr>
            <p:spPr bwMode="auto">
              <a:xfrm>
                <a:off x="5175"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3" name="Freeform 1304">
                <a:extLst>
                  <a:ext uri="{FF2B5EF4-FFF2-40B4-BE49-F238E27FC236}">
                    <a16:creationId xmlns:a16="http://schemas.microsoft.com/office/drawing/2014/main" id="{66680AC2-758C-402F-9605-DF569DA0D00F}"/>
                  </a:ext>
                </a:extLst>
              </p:cNvPr>
              <p:cNvSpPr>
                <a:spLocks/>
              </p:cNvSpPr>
              <p:nvPr/>
            </p:nvSpPr>
            <p:spPr bwMode="auto">
              <a:xfrm>
                <a:off x="5089"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4" name="Freeform 1305">
                <a:extLst>
                  <a:ext uri="{FF2B5EF4-FFF2-40B4-BE49-F238E27FC236}">
                    <a16:creationId xmlns:a16="http://schemas.microsoft.com/office/drawing/2014/main" id="{132F7B8D-3361-4698-92E7-AE072270F3DE}"/>
                  </a:ext>
                </a:extLst>
              </p:cNvPr>
              <p:cNvSpPr>
                <a:spLocks/>
              </p:cNvSpPr>
              <p:nvPr/>
            </p:nvSpPr>
            <p:spPr bwMode="auto">
              <a:xfrm>
                <a:off x="5002"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5" name="Freeform 1306">
                <a:extLst>
                  <a:ext uri="{FF2B5EF4-FFF2-40B4-BE49-F238E27FC236}">
                    <a16:creationId xmlns:a16="http://schemas.microsoft.com/office/drawing/2014/main" id="{2935A16D-4822-48B5-BDD4-334512BEFE1D}"/>
                  </a:ext>
                </a:extLst>
              </p:cNvPr>
              <p:cNvSpPr>
                <a:spLocks/>
              </p:cNvSpPr>
              <p:nvPr/>
            </p:nvSpPr>
            <p:spPr bwMode="auto">
              <a:xfrm>
                <a:off x="4916"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6" name="Freeform 1307">
                <a:extLst>
                  <a:ext uri="{FF2B5EF4-FFF2-40B4-BE49-F238E27FC236}">
                    <a16:creationId xmlns:a16="http://schemas.microsoft.com/office/drawing/2014/main" id="{FD8B21C7-13D5-4711-8422-742A1FBC86CD}"/>
                  </a:ext>
                </a:extLst>
              </p:cNvPr>
              <p:cNvSpPr>
                <a:spLocks/>
              </p:cNvSpPr>
              <p:nvPr/>
            </p:nvSpPr>
            <p:spPr bwMode="auto">
              <a:xfrm>
                <a:off x="4830"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7" name="Freeform 1308">
                <a:extLst>
                  <a:ext uri="{FF2B5EF4-FFF2-40B4-BE49-F238E27FC236}">
                    <a16:creationId xmlns:a16="http://schemas.microsoft.com/office/drawing/2014/main" id="{8D02546A-EFF1-4C86-BBD2-706BBDDEBD89}"/>
                  </a:ext>
                </a:extLst>
              </p:cNvPr>
              <p:cNvSpPr>
                <a:spLocks/>
              </p:cNvSpPr>
              <p:nvPr/>
            </p:nvSpPr>
            <p:spPr bwMode="auto">
              <a:xfrm>
                <a:off x="4744"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8" name="Freeform 1309">
                <a:extLst>
                  <a:ext uri="{FF2B5EF4-FFF2-40B4-BE49-F238E27FC236}">
                    <a16:creationId xmlns:a16="http://schemas.microsoft.com/office/drawing/2014/main" id="{66CA59BB-AE53-460C-BF89-239D252650A6}"/>
                  </a:ext>
                </a:extLst>
              </p:cNvPr>
              <p:cNvSpPr>
                <a:spLocks/>
              </p:cNvSpPr>
              <p:nvPr/>
            </p:nvSpPr>
            <p:spPr bwMode="auto">
              <a:xfrm>
                <a:off x="4658"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89" name="Freeform 1310">
                <a:extLst>
                  <a:ext uri="{FF2B5EF4-FFF2-40B4-BE49-F238E27FC236}">
                    <a16:creationId xmlns:a16="http://schemas.microsoft.com/office/drawing/2014/main" id="{91C9CF78-052B-46DD-A2CB-2DDE7D24DBE2}"/>
                  </a:ext>
                </a:extLst>
              </p:cNvPr>
              <p:cNvSpPr>
                <a:spLocks/>
              </p:cNvSpPr>
              <p:nvPr/>
            </p:nvSpPr>
            <p:spPr bwMode="auto">
              <a:xfrm>
                <a:off x="4571" y="384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0" name="Freeform 1311">
                <a:extLst>
                  <a:ext uri="{FF2B5EF4-FFF2-40B4-BE49-F238E27FC236}">
                    <a16:creationId xmlns:a16="http://schemas.microsoft.com/office/drawing/2014/main" id="{E5B37870-6C99-4121-A776-45D513933389}"/>
                  </a:ext>
                </a:extLst>
              </p:cNvPr>
              <p:cNvSpPr>
                <a:spLocks/>
              </p:cNvSpPr>
              <p:nvPr/>
            </p:nvSpPr>
            <p:spPr bwMode="auto">
              <a:xfrm>
                <a:off x="4485"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1" name="Freeform 1312">
                <a:extLst>
                  <a:ext uri="{FF2B5EF4-FFF2-40B4-BE49-F238E27FC236}">
                    <a16:creationId xmlns:a16="http://schemas.microsoft.com/office/drawing/2014/main" id="{DD5FB467-A079-47D2-9209-D89CDE159883}"/>
                  </a:ext>
                </a:extLst>
              </p:cNvPr>
              <p:cNvSpPr>
                <a:spLocks/>
              </p:cNvSpPr>
              <p:nvPr/>
            </p:nvSpPr>
            <p:spPr bwMode="auto">
              <a:xfrm>
                <a:off x="4399"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2" name="Freeform 1313">
                <a:extLst>
                  <a:ext uri="{FF2B5EF4-FFF2-40B4-BE49-F238E27FC236}">
                    <a16:creationId xmlns:a16="http://schemas.microsoft.com/office/drawing/2014/main" id="{11CBE3D7-3376-4AB6-B09C-476FF30ED5A6}"/>
                  </a:ext>
                </a:extLst>
              </p:cNvPr>
              <p:cNvSpPr>
                <a:spLocks/>
              </p:cNvSpPr>
              <p:nvPr/>
            </p:nvSpPr>
            <p:spPr bwMode="auto">
              <a:xfrm>
                <a:off x="4313"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3" name="Freeform 1314">
                <a:extLst>
                  <a:ext uri="{FF2B5EF4-FFF2-40B4-BE49-F238E27FC236}">
                    <a16:creationId xmlns:a16="http://schemas.microsoft.com/office/drawing/2014/main" id="{519F4CFF-4287-4105-B3F5-43E3B63F6C77}"/>
                  </a:ext>
                </a:extLst>
              </p:cNvPr>
              <p:cNvSpPr>
                <a:spLocks/>
              </p:cNvSpPr>
              <p:nvPr/>
            </p:nvSpPr>
            <p:spPr bwMode="auto">
              <a:xfrm>
                <a:off x="4227"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4" name="Freeform 1315">
                <a:extLst>
                  <a:ext uri="{FF2B5EF4-FFF2-40B4-BE49-F238E27FC236}">
                    <a16:creationId xmlns:a16="http://schemas.microsoft.com/office/drawing/2014/main" id="{BD6680AA-A6F7-4E11-B9F8-A5E9DB4B2D10}"/>
                  </a:ext>
                </a:extLst>
              </p:cNvPr>
              <p:cNvSpPr>
                <a:spLocks/>
              </p:cNvSpPr>
              <p:nvPr/>
            </p:nvSpPr>
            <p:spPr bwMode="auto">
              <a:xfrm>
                <a:off x="4141"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5" name="Freeform 1316">
                <a:extLst>
                  <a:ext uri="{FF2B5EF4-FFF2-40B4-BE49-F238E27FC236}">
                    <a16:creationId xmlns:a16="http://schemas.microsoft.com/office/drawing/2014/main" id="{2C14340C-D9CC-495A-A316-418C6F6AED80}"/>
                  </a:ext>
                </a:extLst>
              </p:cNvPr>
              <p:cNvSpPr>
                <a:spLocks/>
              </p:cNvSpPr>
              <p:nvPr/>
            </p:nvSpPr>
            <p:spPr bwMode="auto">
              <a:xfrm>
                <a:off x="4054"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6" name="Freeform 1317">
                <a:extLst>
                  <a:ext uri="{FF2B5EF4-FFF2-40B4-BE49-F238E27FC236}">
                    <a16:creationId xmlns:a16="http://schemas.microsoft.com/office/drawing/2014/main" id="{369A1DD1-A45A-4E84-90DA-3D91AA4DD537}"/>
                  </a:ext>
                </a:extLst>
              </p:cNvPr>
              <p:cNvSpPr>
                <a:spLocks/>
              </p:cNvSpPr>
              <p:nvPr/>
            </p:nvSpPr>
            <p:spPr bwMode="auto">
              <a:xfrm>
                <a:off x="3968"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7" name="Freeform 1318">
                <a:extLst>
                  <a:ext uri="{FF2B5EF4-FFF2-40B4-BE49-F238E27FC236}">
                    <a16:creationId xmlns:a16="http://schemas.microsoft.com/office/drawing/2014/main" id="{33F01C36-DF8A-4B11-8103-DC25D36F5A1D}"/>
                  </a:ext>
                </a:extLst>
              </p:cNvPr>
              <p:cNvSpPr>
                <a:spLocks/>
              </p:cNvSpPr>
              <p:nvPr/>
            </p:nvSpPr>
            <p:spPr bwMode="auto">
              <a:xfrm>
                <a:off x="3882"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8" name="Freeform 1319">
                <a:extLst>
                  <a:ext uri="{FF2B5EF4-FFF2-40B4-BE49-F238E27FC236}">
                    <a16:creationId xmlns:a16="http://schemas.microsoft.com/office/drawing/2014/main" id="{DB161CF2-FEBC-4571-960B-B10E3AF1CC1F}"/>
                  </a:ext>
                </a:extLst>
              </p:cNvPr>
              <p:cNvSpPr>
                <a:spLocks/>
              </p:cNvSpPr>
              <p:nvPr/>
            </p:nvSpPr>
            <p:spPr bwMode="auto">
              <a:xfrm>
                <a:off x="3796"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299" name="Freeform 1320">
                <a:extLst>
                  <a:ext uri="{FF2B5EF4-FFF2-40B4-BE49-F238E27FC236}">
                    <a16:creationId xmlns:a16="http://schemas.microsoft.com/office/drawing/2014/main" id="{E624FBDC-E097-4D7A-B247-C21DFBE86D10}"/>
                  </a:ext>
                </a:extLst>
              </p:cNvPr>
              <p:cNvSpPr>
                <a:spLocks/>
              </p:cNvSpPr>
              <p:nvPr/>
            </p:nvSpPr>
            <p:spPr bwMode="auto">
              <a:xfrm>
                <a:off x="3710"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0" name="Freeform 1321">
                <a:extLst>
                  <a:ext uri="{FF2B5EF4-FFF2-40B4-BE49-F238E27FC236}">
                    <a16:creationId xmlns:a16="http://schemas.microsoft.com/office/drawing/2014/main" id="{E9F3A7A7-7E56-44F0-8DD0-405127CA01E7}"/>
                  </a:ext>
                </a:extLst>
              </p:cNvPr>
              <p:cNvSpPr>
                <a:spLocks/>
              </p:cNvSpPr>
              <p:nvPr/>
            </p:nvSpPr>
            <p:spPr bwMode="auto">
              <a:xfrm>
                <a:off x="3623" y="384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1" name="Freeform 1322">
                <a:extLst>
                  <a:ext uri="{FF2B5EF4-FFF2-40B4-BE49-F238E27FC236}">
                    <a16:creationId xmlns:a16="http://schemas.microsoft.com/office/drawing/2014/main" id="{59EBABBF-3A36-4AEA-8C24-0560D62F7920}"/>
                  </a:ext>
                </a:extLst>
              </p:cNvPr>
              <p:cNvSpPr>
                <a:spLocks/>
              </p:cNvSpPr>
              <p:nvPr/>
            </p:nvSpPr>
            <p:spPr bwMode="auto">
              <a:xfrm>
                <a:off x="1814"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2" name="Freeform 1323">
                <a:extLst>
                  <a:ext uri="{FF2B5EF4-FFF2-40B4-BE49-F238E27FC236}">
                    <a16:creationId xmlns:a16="http://schemas.microsoft.com/office/drawing/2014/main" id="{33666FD6-A294-4225-9C2B-08BFB49B180F}"/>
                  </a:ext>
                </a:extLst>
              </p:cNvPr>
              <p:cNvSpPr>
                <a:spLocks/>
              </p:cNvSpPr>
              <p:nvPr/>
            </p:nvSpPr>
            <p:spPr bwMode="auto">
              <a:xfrm>
                <a:off x="1727" y="384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3" name="Freeform 1324">
                <a:extLst>
                  <a:ext uri="{FF2B5EF4-FFF2-40B4-BE49-F238E27FC236}">
                    <a16:creationId xmlns:a16="http://schemas.microsoft.com/office/drawing/2014/main" id="{53C3C7D5-7580-469E-B506-CAC226A5CEA8}"/>
                  </a:ext>
                </a:extLst>
              </p:cNvPr>
              <p:cNvSpPr>
                <a:spLocks/>
              </p:cNvSpPr>
              <p:nvPr/>
            </p:nvSpPr>
            <p:spPr bwMode="auto">
              <a:xfrm>
                <a:off x="1641"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4" name="Freeform 1325">
                <a:extLst>
                  <a:ext uri="{FF2B5EF4-FFF2-40B4-BE49-F238E27FC236}">
                    <a16:creationId xmlns:a16="http://schemas.microsoft.com/office/drawing/2014/main" id="{DF38B267-B0E2-4F2C-9A93-1F2B7B0EEF06}"/>
                  </a:ext>
                </a:extLst>
              </p:cNvPr>
              <p:cNvSpPr>
                <a:spLocks/>
              </p:cNvSpPr>
              <p:nvPr/>
            </p:nvSpPr>
            <p:spPr bwMode="auto">
              <a:xfrm>
                <a:off x="1555"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5" name="Freeform 1326">
                <a:extLst>
                  <a:ext uri="{FF2B5EF4-FFF2-40B4-BE49-F238E27FC236}">
                    <a16:creationId xmlns:a16="http://schemas.microsoft.com/office/drawing/2014/main" id="{52B93C04-3CDA-4AF7-83EB-3BB8C417A0FD}"/>
                  </a:ext>
                </a:extLst>
              </p:cNvPr>
              <p:cNvSpPr>
                <a:spLocks/>
              </p:cNvSpPr>
              <p:nvPr/>
            </p:nvSpPr>
            <p:spPr bwMode="auto">
              <a:xfrm>
                <a:off x="1469"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6" name="Freeform 1327">
                <a:extLst>
                  <a:ext uri="{FF2B5EF4-FFF2-40B4-BE49-F238E27FC236}">
                    <a16:creationId xmlns:a16="http://schemas.microsoft.com/office/drawing/2014/main" id="{87625D9B-379F-49A9-AC68-DF11DA4AE6A8}"/>
                  </a:ext>
                </a:extLst>
              </p:cNvPr>
              <p:cNvSpPr>
                <a:spLocks/>
              </p:cNvSpPr>
              <p:nvPr/>
            </p:nvSpPr>
            <p:spPr bwMode="auto">
              <a:xfrm>
                <a:off x="1383"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7" name="Freeform 1328">
                <a:extLst>
                  <a:ext uri="{FF2B5EF4-FFF2-40B4-BE49-F238E27FC236}">
                    <a16:creationId xmlns:a16="http://schemas.microsoft.com/office/drawing/2014/main" id="{DB38FC8C-FFCD-4CEB-B412-2C30C0B1288D}"/>
                  </a:ext>
                </a:extLst>
              </p:cNvPr>
              <p:cNvSpPr>
                <a:spLocks/>
              </p:cNvSpPr>
              <p:nvPr/>
            </p:nvSpPr>
            <p:spPr bwMode="auto">
              <a:xfrm>
                <a:off x="1297"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8" name="Freeform 1329">
                <a:extLst>
                  <a:ext uri="{FF2B5EF4-FFF2-40B4-BE49-F238E27FC236}">
                    <a16:creationId xmlns:a16="http://schemas.microsoft.com/office/drawing/2014/main" id="{F8430D90-50BB-4F37-95D3-0FD8C9609CC2}"/>
                  </a:ext>
                </a:extLst>
              </p:cNvPr>
              <p:cNvSpPr>
                <a:spLocks/>
              </p:cNvSpPr>
              <p:nvPr/>
            </p:nvSpPr>
            <p:spPr bwMode="auto">
              <a:xfrm>
                <a:off x="1210"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09" name="Freeform 1330">
                <a:extLst>
                  <a:ext uri="{FF2B5EF4-FFF2-40B4-BE49-F238E27FC236}">
                    <a16:creationId xmlns:a16="http://schemas.microsoft.com/office/drawing/2014/main" id="{E493AA52-937C-4E04-9FBD-26F0BE5943C8}"/>
                  </a:ext>
                </a:extLst>
              </p:cNvPr>
              <p:cNvSpPr>
                <a:spLocks/>
              </p:cNvSpPr>
              <p:nvPr/>
            </p:nvSpPr>
            <p:spPr bwMode="auto">
              <a:xfrm>
                <a:off x="1124"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0" name="Freeform 1331">
                <a:extLst>
                  <a:ext uri="{FF2B5EF4-FFF2-40B4-BE49-F238E27FC236}">
                    <a16:creationId xmlns:a16="http://schemas.microsoft.com/office/drawing/2014/main" id="{59E63E8E-11CA-490B-9DF0-76DAB211977B}"/>
                  </a:ext>
                </a:extLst>
              </p:cNvPr>
              <p:cNvSpPr>
                <a:spLocks/>
              </p:cNvSpPr>
              <p:nvPr/>
            </p:nvSpPr>
            <p:spPr bwMode="auto">
              <a:xfrm>
                <a:off x="1038"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1" name="Freeform 1332">
                <a:extLst>
                  <a:ext uri="{FF2B5EF4-FFF2-40B4-BE49-F238E27FC236}">
                    <a16:creationId xmlns:a16="http://schemas.microsoft.com/office/drawing/2014/main" id="{0AACCC3C-CEC8-4BE4-BAA1-471F0B122EE2}"/>
                  </a:ext>
                </a:extLst>
              </p:cNvPr>
              <p:cNvSpPr>
                <a:spLocks/>
              </p:cNvSpPr>
              <p:nvPr/>
            </p:nvSpPr>
            <p:spPr bwMode="auto">
              <a:xfrm>
                <a:off x="952"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2" name="Freeform 1333">
                <a:extLst>
                  <a:ext uri="{FF2B5EF4-FFF2-40B4-BE49-F238E27FC236}">
                    <a16:creationId xmlns:a16="http://schemas.microsoft.com/office/drawing/2014/main" id="{EAD32A55-8B9C-40AB-B669-8A85549064C8}"/>
                  </a:ext>
                </a:extLst>
              </p:cNvPr>
              <p:cNvSpPr>
                <a:spLocks/>
              </p:cNvSpPr>
              <p:nvPr/>
            </p:nvSpPr>
            <p:spPr bwMode="auto">
              <a:xfrm>
                <a:off x="866"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3" name="Freeform 1334">
                <a:extLst>
                  <a:ext uri="{FF2B5EF4-FFF2-40B4-BE49-F238E27FC236}">
                    <a16:creationId xmlns:a16="http://schemas.microsoft.com/office/drawing/2014/main" id="{16113F0F-3E7A-43A4-948A-28AFE1DD5A99}"/>
                  </a:ext>
                </a:extLst>
              </p:cNvPr>
              <p:cNvSpPr>
                <a:spLocks/>
              </p:cNvSpPr>
              <p:nvPr/>
            </p:nvSpPr>
            <p:spPr bwMode="auto">
              <a:xfrm>
                <a:off x="779" y="384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4" name="Freeform 1335">
                <a:extLst>
                  <a:ext uri="{FF2B5EF4-FFF2-40B4-BE49-F238E27FC236}">
                    <a16:creationId xmlns:a16="http://schemas.microsoft.com/office/drawing/2014/main" id="{879D4419-C89B-485C-AD9D-ADB6018BE8BD}"/>
                  </a:ext>
                </a:extLst>
              </p:cNvPr>
              <p:cNvSpPr>
                <a:spLocks/>
              </p:cNvSpPr>
              <p:nvPr/>
            </p:nvSpPr>
            <p:spPr bwMode="auto">
              <a:xfrm>
                <a:off x="693"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5" name="Freeform 1336">
                <a:extLst>
                  <a:ext uri="{FF2B5EF4-FFF2-40B4-BE49-F238E27FC236}">
                    <a16:creationId xmlns:a16="http://schemas.microsoft.com/office/drawing/2014/main" id="{5ABE613C-BB90-426A-A260-9567685739D3}"/>
                  </a:ext>
                </a:extLst>
              </p:cNvPr>
              <p:cNvSpPr>
                <a:spLocks/>
              </p:cNvSpPr>
              <p:nvPr/>
            </p:nvSpPr>
            <p:spPr bwMode="auto">
              <a:xfrm>
                <a:off x="607"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6" name="Freeform 1337">
                <a:extLst>
                  <a:ext uri="{FF2B5EF4-FFF2-40B4-BE49-F238E27FC236}">
                    <a16:creationId xmlns:a16="http://schemas.microsoft.com/office/drawing/2014/main" id="{55B0FF7E-2955-435F-8280-438C1E22E362}"/>
                  </a:ext>
                </a:extLst>
              </p:cNvPr>
              <p:cNvSpPr>
                <a:spLocks/>
              </p:cNvSpPr>
              <p:nvPr/>
            </p:nvSpPr>
            <p:spPr bwMode="auto">
              <a:xfrm>
                <a:off x="521"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7" name="Freeform 1338">
                <a:extLst>
                  <a:ext uri="{FF2B5EF4-FFF2-40B4-BE49-F238E27FC236}">
                    <a16:creationId xmlns:a16="http://schemas.microsoft.com/office/drawing/2014/main" id="{362DAD17-724E-4B78-A072-751F7CA73D7A}"/>
                  </a:ext>
                </a:extLst>
              </p:cNvPr>
              <p:cNvSpPr>
                <a:spLocks/>
              </p:cNvSpPr>
              <p:nvPr/>
            </p:nvSpPr>
            <p:spPr bwMode="auto">
              <a:xfrm>
                <a:off x="435"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8" name="Freeform 1339">
                <a:extLst>
                  <a:ext uri="{FF2B5EF4-FFF2-40B4-BE49-F238E27FC236}">
                    <a16:creationId xmlns:a16="http://schemas.microsoft.com/office/drawing/2014/main" id="{11AC185C-56D5-4E12-82F9-B2B74E53DDCF}"/>
                  </a:ext>
                </a:extLst>
              </p:cNvPr>
              <p:cNvSpPr>
                <a:spLocks/>
              </p:cNvSpPr>
              <p:nvPr/>
            </p:nvSpPr>
            <p:spPr bwMode="auto">
              <a:xfrm>
                <a:off x="349"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19" name="Freeform 1340">
                <a:extLst>
                  <a:ext uri="{FF2B5EF4-FFF2-40B4-BE49-F238E27FC236}">
                    <a16:creationId xmlns:a16="http://schemas.microsoft.com/office/drawing/2014/main" id="{6823F721-294C-4232-A129-31CD4F654620}"/>
                  </a:ext>
                </a:extLst>
              </p:cNvPr>
              <p:cNvSpPr>
                <a:spLocks/>
              </p:cNvSpPr>
              <p:nvPr/>
            </p:nvSpPr>
            <p:spPr bwMode="auto">
              <a:xfrm>
                <a:off x="262"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0" name="Freeform 1341">
                <a:extLst>
                  <a:ext uri="{FF2B5EF4-FFF2-40B4-BE49-F238E27FC236}">
                    <a16:creationId xmlns:a16="http://schemas.microsoft.com/office/drawing/2014/main" id="{B30CC82C-5360-42E1-B8FC-616A5068A4F6}"/>
                  </a:ext>
                </a:extLst>
              </p:cNvPr>
              <p:cNvSpPr>
                <a:spLocks/>
              </p:cNvSpPr>
              <p:nvPr/>
            </p:nvSpPr>
            <p:spPr bwMode="auto">
              <a:xfrm>
                <a:off x="176"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1" name="Freeform 1342">
                <a:extLst>
                  <a:ext uri="{FF2B5EF4-FFF2-40B4-BE49-F238E27FC236}">
                    <a16:creationId xmlns:a16="http://schemas.microsoft.com/office/drawing/2014/main" id="{69B88EBF-9712-4C45-8FEC-1C299CEEE6BC}"/>
                  </a:ext>
                </a:extLst>
              </p:cNvPr>
              <p:cNvSpPr>
                <a:spLocks/>
              </p:cNvSpPr>
              <p:nvPr/>
            </p:nvSpPr>
            <p:spPr bwMode="auto">
              <a:xfrm>
                <a:off x="90"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2" name="Freeform 1343">
                <a:extLst>
                  <a:ext uri="{FF2B5EF4-FFF2-40B4-BE49-F238E27FC236}">
                    <a16:creationId xmlns:a16="http://schemas.microsoft.com/office/drawing/2014/main" id="{A6904F36-835F-42CA-9512-F78FB1A1A2BA}"/>
                  </a:ext>
                </a:extLst>
              </p:cNvPr>
              <p:cNvSpPr>
                <a:spLocks/>
              </p:cNvSpPr>
              <p:nvPr/>
            </p:nvSpPr>
            <p:spPr bwMode="auto">
              <a:xfrm>
                <a:off x="7" y="3844"/>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3" name="Freeform 1344">
                <a:extLst>
                  <a:ext uri="{FF2B5EF4-FFF2-40B4-BE49-F238E27FC236}">
                    <a16:creationId xmlns:a16="http://schemas.microsoft.com/office/drawing/2014/main" id="{CD894EB0-4802-446D-A750-81505947BF48}"/>
                  </a:ext>
                </a:extLst>
              </p:cNvPr>
              <p:cNvSpPr>
                <a:spLocks/>
              </p:cNvSpPr>
              <p:nvPr/>
            </p:nvSpPr>
            <p:spPr bwMode="auto">
              <a:xfrm>
                <a:off x="1900"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4" name="Freeform 1345">
                <a:extLst>
                  <a:ext uri="{FF2B5EF4-FFF2-40B4-BE49-F238E27FC236}">
                    <a16:creationId xmlns:a16="http://schemas.microsoft.com/office/drawing/2014/main" id="{58574224-90A1-4893-B862-B3E08411C659}"/>
                  </a:ext>
                </a:extLst>
              </p:cNvPr>
              <p:cNvSpPr>
                <a:spLocks/>
              </p:cNvSpPr>
              <p:nvPr/>
            </p:nvSpPr>
            <p:spPr bwMode="auto">
              <a:xfrm>
                <a:off x="3537"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5" name="Freeform 1346">
                <a:extLst>
                  <a:ext uri="{FF2B5EF4-FFF2-40B4-BE49-F238E27FC236}">
                    <a16:creationId xmlns:a16="http://schemas.microsoft.com/office/drawing/2014/main" id="{1F224638-78E3-4D12-AA8C-F21A77C75C42}"/>
                  </a:ext>
                </a:extLst>
              </p:cNvPr>
              <p:cNvSpPr>
                <a:spLocks/>
              </p:cNvSpPr>
              <p:nvPr/>
            </p:nvSpPr>
            <p:spPr bwMode="auto">
              <a:xfrm>
                <a:off x="3451"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6" name="Freeform 1347">
                <a:extLst>
                  <a:ext uri="{FF2B5EF4-FFF2-40B4-BE49-F238E27FC236}">
                    <a16:creationId xmlns:a16="http://schemas.microsoft.com/office/drawing/2014/main" id="{20013498-3B51-4770-9C51-7123569CBACE}"/>
                  </a:ext>
                </a:extLst>
              </p:cNvPr>
              <p:cNvSpPr>
                <a:spLocks/>
              </p:cNvSpPr>
              <p:nvPr/>
            </p:nvSpPr>
            <p:spPr bwMode="auto">
              <a:xfrm>
                <a:off x="3193"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7" name="Freeform 1348">
                <a:extLst>
                  <a:ext uri="{FF2B5EF4-FFF2-40B4-BE49-F238E27FC236}">
                    <a16:creationId xmlns:a16="http://schemas.microsoft.com/office/drawing/2014/main" id="{7C38B346-FF87-4F5B-9EDA-65E1E60321AE}"/>
                  </a:ext>
                </a:extLst>
              </p:cNvPr>
              <p:cNvSpPr>
                <a:spLocks/>
              </p:cNvSpPr>
              <p:nvPr/>
            </p:nvSpPr>
            <p:spPr bwMode="auto">
              <a:xfrm>
                <a:off x="3106"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8" name="Freeform 1349">
                <a:extLst>
                  <a:ext uri="{FF2B5EF4-FFF2-40B4-BE49-F238E27FC236}">
                    <a16:creationId xmlns:a16="http://schemas.microsoft.com/office/drawing/2014/main" id="{BE56F1B6-C01E-4F75-9786-851D560F7B7B}"/>
                  </a:ext>
                </a:extLst>
              </p:cNvPr>
              <p:cNvSpPr>
                <a:spLocks/>
              </p:cNvSpPr>
              <p:nvPr/>
            </p:nvSpPr>
            <p:spPr bwMode="auto">
              <a:xfrm>
                <a:off x="3020"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29" name="Freeform 1350">
                <a:extLst>
                  <a:ext uri="{FF2B5EF4-FFF2-40B4-BE49-F238E27FC236}">
                    <a16:creationId xmlns:a16="http://schemas.microsoft.com/office/drawing/2014/main" id="{F1E8D9F5-C470-45E8-A9D2-EDD429E82C56}"/>
                  </a:ext>
                </a:extLst>
              </p:cNvPr>
              <p:cNvSpPr>
                <a:spLocks/>
              </p:cNvSpPr>
              <p:nvPr/>
            </p:nvSpPr>
            <p:spPr bwMode="auto">
              <a:xfrm>
                <a:off x="2934"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0" name="Freeform 1351">
                <a:extLst>
                  <a:ext uri="{FF2B5EF4-FFF2-40B4-BE49-F238E27FC236}">
                    <a16:creationId xmlns:a16="http://schemas.microsoft.com/office/drawing/2014/main" id="{2E97EF44-94FB-4AB2-A199-2321A376ECAB}"/>
                  </a:ext>
                </a:extLst>
              </p:cNvPr>
              <p:cNvSpPr>
                <a:spLocks/>
              </p:cNvSpPr>
              <p:nvPr/>
            </p:nvSpPr>
            <p:spPr bwMode="auto">
              <a:xfrm>
                <a:off x="2848"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1" name="Freeform 1352">
                <a:extLst>
                  <a:ext uri="{FF2B5EF4-FFF2-40B4-BE49-F238E27FC236}">
                    <a16:creationId xmlns:a16="http://schemas.microsoft.com/office/drawing/2014/main" id="{DDDC0DE7-DBD5-4EBB-AB69-ECC97DF9CFA4}"/>
                  </a:ext>
                </a:extLst>
              </p:cNvPr>
              <p:cNvSpPr>
                <a:spLocks/>
              </p:cNvSpPr>
              <p:nvPr/>
            </p:nvSpPr>
            <p:spPr bwMode="auto">
              <a:xfrm>
                <a:off x="2762"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2" name="Freeform 1353">
                <a:extLst>
                  <a:ext uri="{FF2B5EF4-FFF2-40B4-BE49-F238E27FC236}">
                    <a16:creationId xmlns:a16="http://schemas.microsoft.com/office/drawing/2014/main" id="{BC5AE0BA-0992-4366-89D3-E33EAB93C7B8}"/>
                  </a:ext>
                </a:extLst>
              </p:cNvPr>
              <p:cNvSpPr>
                <a:spLocks/>
              </p:cNvSpPr>
              <p:nvPr/>
            </p:nvSpPr>
            <p:spPr bwMode="auto">
              <a:xfrm>
                <a:off x="2675" y="384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3" name="Freeform 1354">
                <a:extLst>
                  <a:ext uri="{FF2B5EF4-FFF2-40B4-BE49-F238E27FC236}">
                    <a16:creationId xmlns:a16="http://schemas.microsoft.com/office/drawing/2014/main" id="{42941EE6-D11C-47CF-9F50-DBA07769669D}"/>
                  </a:ext>
                </a:extLst>
              </p:cNvPr>
              <p:cNvSpPr>
                <a:spLocks/>
              </p:cNvSpPr>
              <p:nvPr/>
            </p:nvSpPr>
            <p:spPr bwMode="auto">
              <a:xfrm>
                <a:off x="2589"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4" name="Freeform 1355">
                <a:extLst>
                  <a:ext uri="{FF2B5EF4-FFF2-40B4-BE49-F238E27FC236}">
                    <a16:creationId xmlns:a16="http://schemas.microsoft.com/office/drawing/2014/main" id="{5CEF1213-81C5-4D21-A544-80204BADFF15}"/>
                  </a:ext>
                </a:extLst>
              </p:cNvPr>
              <p:cNvSpPr>
                <a:spLocks/>
              </p:cNvSpPr>
              <p:nvPr/>
            </p:nvSpPr>
            <p:spPr bwMode="auto">
              <a:xfrm>
                <a:off x="2503"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5" name="Freeform 1356">
                <a:extLst>
                  <a:ext uri="{FF2B5EF4-FFF2-40B4-BE49-F238E27FC236}">
                    <a16:creationId xmlns:a16="http://schemas.microsoft.com/office/drawing/2014/main" id="{E4802EF2-0947-4F1D-8932-495341BAEBF3}"/>
                  </a:ext>
                </a:extLst>
              </p:cNvPr>
              <p:cNvSpPr>
                <a:spLocks/>
              </p:cNvSpPr>
              <p:nvPr/>
            </p:nvSpPr>
            <p:spPr bwMode="auto">
              <a:xfrm>
                <a:off x="2417"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6" name="Freeform 1357">
                <a:extLst>
                  <a:ext uri="{FF2B5EF4-FFF2-40B4-BE49-F238E27FC236}">
                    <a16:creationId xmlns:a16="http://schemas.microsoft.com/office/drawing/2014/main" id="{65637968-4DC8-464B-8C32-FE01EF82DA83}"/>
                  </a:ext>
                </a:extLst>
              </p:cNvPr>
              <p:cNvSpPr>
                <a:spLocks/>
              </p:cNvSpPr>
              <p:nvPr/>
            </p:nvSpPr>
            <p:spPr bwMode="auto">
              <a:xfrm>
                <a:off x="2331"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7" name="Freeform 1358">
                <a:extLst>
                  <a:ext uri="{FF2B5EF4-FFF2-40B4-BE49-F238E27FC236}">
                    <a16:creationId xmlns:a16="http://schemas.microsoft.com/office/drawing/2014/main" id="{C7D33CA7-57BA-486B-8624-2AF39CFB1998}"/>
                  </a:ext>
                </a:extLst>
              </p:cNvPr>
              <p:cNvSpPr>
                <a:spLocks/>
              </p:cNvSpPr>
              <p:nvPr/>
            </p:nvSpPr>
            <p:spPr bwMode="auto">
              <a:xfrm>
                <a:off x="2245"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8" name="Freeform 1359">
                <a:extLst>
                  <a:ext uri="{FF2B5EF4-FFF2-40B4-BE49-F238E27FC236}">
                    <a16:creationId xmlns:a16="http://schemas.microsoft.com/office/drawing/2014/main" id="{AE897B2D-97DC-4421-83E8-925A027258F8}"/>
                  </a:ext>
                </a:extLst>
              </p:cNvPr>
              <p:cNvSpPr>
                <a:spLocks/>
              </p:cNvSpPr>
              <p:nvPr/>
            </p:nvSpPr>
            <p:spPr bwMode="auto">
              <a:xfrm>
                <a:off x="2158"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39" name="Freeform 1360">
                <a:extLst>
                  <a:ext uri="{FF2B5EF4-FFF2-40B4-BE49-F238E27FC236}">
                    <a16:creationId xmlns:a16="http://schemas.microsoft.com/office/drawing/2014/main" id="{B541B97B-DEC0-4A9B-93D6-EEAAB2E145FC}"/>
                  </a:ext>
                </a:extLst>
              </p:cNvPr>
              <p:cNvSpPr>
                <a:spLocks/>
              </p:cNvSpPr>
              <p:nvPr/>
            </p:nvSpPr>
            <p:spPr bwMode="auto">
              <a:xfrm>
                <a:off x="2072"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0" name="Freeform 1361">
                <a:extLst>
                  <a:ext uri="{FF2B5EF4-FFF2-40B4-BE49-F238E27FC236}">
                    <a16:creationId xmlns:a16="http://schemas.microsoft.com/office/drawing/2014/main" id="{5F699F1A-5C59-4CB0-BDF2-9F15B80AEBBA}"/>
                  </a:ext>
                </a:extLst>
              </p:cNvPr>
              <p:cNvSpPr>
                <a:spLocks/>
              </p:cNvSpPr>
              <p:nvPr/>
            </p:nvSpPr>
            <p:spPr bwMode="auto">
              <a:xfrm>
                <a:off x="1986" y="384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1" name="Freeform 1362">
                <a:extLst>
                  <a:ext uri="{FF2B5EF4-FFF2-40B4-BE49-F238E27FC236}">
                    <a16:creationId xmlns:a16="http://schemas.microsoft.com/office/drawing/2014/main" id="{C11F46F1-0E64-48AC-A17D-10D1CF839DD9}"/>
                  </a:ext>
                </a:extLst>
              </p:cNvPr>
              <p:cNvSpPr>
                <a:spLocks/>
              </p:cNvSpPr>
              <p:nvPr/>
            </p:nvSpPr>
            <p:spPr bwMode="auto">
              <a:xfrm>
                <a:off x="3365"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2" name="Freeform 1363">
                <a:extLst>
                  <a:ext uri="{FF2B5EF4-FFF2-40B4-BE49-F238E27FC236}">
                    <a16:creationId xmlns:a16="http://schemas.microsoft.com/office/drawing/2014/main" id="{687BBA95-519A-4B2E-B36C-FC0BFA623811}"/>
                  </a:ext>
                </a:extLst>
              </p:cNvPr>
              <p:cNvSpPr>
                <a:spLocks/>
              </p:cNvSpPr>
              <p:nvPr/>
            </p:nvSpPr>
            <p:spPr bwMode="auto">
              <a:xfrm>
                <a:off x="3279" y="384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3" name="Freeform 1364">
                <a:extLst>
                  <a:ext uri="{FF2B5EF4-FFF2-40B4-BE49-F238E27FC236}">
                    <a16:creationId xmlns:a16="http://schemas.microsoft.com/office/drawing/2014/main" id="{0973AB02-DA86-47D1-B98F-11F67E74B2A7}"/>
                  </a:ext>
                </a:extLst>
              </p:cNvPr>
              <p:cNvSpPr>
                <a:spLocks/>
              </p:cNvSpPr>
              <p:nvPr/>
            </p:nvSpPr>
            <p:spPr bwMode="auto">
              <a:xfrm>
                <a:off x="5692"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4" name="Freeform 1365">
                <a:extLst>
                  <a:ext uri="{FF2B5EF4-FFF2-40B4-BE49-F238E27FC236}">
                    <a16:creationId xmlns:a16="http://schemas.microsoft.com/office/drawing/2014/main" id="{7031DB31-AFB7-40B9-8F1A-4243CD31914B}"/>
                  </a:ext>
                </a:extLst>
              </p:cNvPr>
              <p:cNvSpPr>
                <a:spLocks/>
              </p:cNvSpPr>
              <p:nvPr/>
            </p:nvSpPr>
            <p:spPr bwMode="auto">
              <a:xfrm>
                <a:off x="5606"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5" name="Freeform 1366">
                <a:extLst>
                  <a:ext uri="{FF2B5EF4-FFF2-40B4-BE49-F238E27FC236}">
                    <a16:creationId xmlns:a16="http://schemas.microsoft.com/office/drawing/2014/main" id="{63511012-49BB-4077-9ADB-3DD546CA0D96}"/>
                  </a:ext>
                </a:extLst>
              </p:cNvPr>
              <p:cNvSpPr>
                <a:spLocks/>
              </p:cNvSpPr>
              <p:nvPr/>
            </p:nvSpPr>
            <p:spPr bwMode="auto">
              <a:xfrm>
                <a:off x="5519" y="393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6" name="Freeform 1367">
                <a:extLst>
                  <a:ext uri="{FF2B5EF4-FFF2-40B4-BE49-F238E27FC236}">
                    <a16:creationId xmlns:a16="http://schemas.microsoft.com/office/drawing/2014/main" id="{81DFF607-63D2-4327-8C75-8D92F9968818}"/>
                  </a:ext>
                </a:extLst>
              </p:cNvPr>
              <p:cNvSpPr>
                <a:spLocks/>
              </p:cNvSpPr>
              <p:nvPr/>
            </p:nvSpPr>
            <p:spPr bwMode="auto">
              <a:xfrm>
                <a:off x="5433"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7" name="Freeform 1368">
                <a:extLst>
                  <a:ext uri="{FF2B5EF4-FFF2-40B4-BE49-F238E27FC236}">
                    <a16:creationId xmlns:a16="http://schemas.microsoft.com/office/drawing/2014/main" id="{CCA1B6E7-674A-4065-BB3D-EE7A82671F29}"/>
                  </a:ext>
                </a:extLst>
              </p:cNvPr>
              <p:cNvSpPr>
                <a:spLocks/>
              </p:cNvSpPr>
              <p:nvPr/>
            </p:nvSpPr>
            <p:spPr bwMode="auto">
              <a:xfrm>
                <a:off x="5347"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8" name="Freeform 1369">
                <a:extLst>
                  <a:ext uri="{FF2B5EF4-FFF2-40B4-BE49-F238E27FC236}">
                    <a16:creationId xmlns:a16="http://schemas.microsoft.com/office/drawing/2014/main" id="{CAAEC32B-95FF-4292-B36A-B69F323910C2}"/>
                  </a:ext>
                </a:extLst>
              </p:cNvPr>
              <p:cNvSpPr>
                <a:spLocks/>
              </p:cNvSpPr>
              <p:nvPr/>
            </p:nvSpPr>
            <p:spPr bwMode="auto">
              <a:xfrm>
                <a:off x="5261"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49" name="Freeform 1370">
                <a:extLst>
                  <a:ext uri="{FF2B5EF4-FFF2-40B4-BE49-F238E27FC236}">
                    <a16:creationId xmlns:a16="http://schemas.microsoft.com/office/drawing/2014/main" id="{F0D57FE4-2796-4147-8FE0-A39D7FCF46DB}"/>
                  </a:ext>
                </a:extLst>
              </p:cNvPr>
              <p:cNvSpPr>
                <a:spLocks/>
              </p:cNvSpPr>
              <p:nvPr/>
            </p:nvSpPr>
            <p:spPr bwMode="auto">
              <a:xfrm>
                <a:off x="5175"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0" name="Freeform 1371">
                <a:extLst>
                  <a:ext uri="{FF2B5EF4-FFF2-40B4-BE49-F238E27FC236}">
                    <a16:creationId xmlns:a16="http://schemas.microsoft.com/office/drawing/2014/main" id="{91279B98-1A6D-486C-AFC0-B668AA36FAA6}"/>
                  </a:ext>
                </a:extLst>
              </p:cNvPr>
              <p:cNvSpPr>
                <a:spLocks/>
              </p:cNvSpPr>
              <p:nvPr/>
            </p:nvSpPr>
            <p:spPr bwMode="auto">
              <a:xfrm>
                <a:off x="5089"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1" name="Freeform 1372">
                <a:extLst>
                  <a:ext uri="{FF2B5EF4-FFF2-40B4-BE49-F238E27FC236}">
                    <a16:creationId xmlns:a16="http://schemas.microsoft.com/office/drawing/2014/main" id="{5F696ECE-FAA0-481A-A0EE-B5CB165D92BA}"/>
                  </a:ext>
                </a:extLst>
              </p:cNvPr>
              <p:cNvSpPr>
                <a:spLocks/>
              </p:cNvSpPr>
              <p:nvPr/>
            </p:nvSpPr>
            <p:spPr bwMode="auto">
              <a:xfrm>
                <a:off x="5002"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2" name="Freeform 1373">
                <a:extLst>
                  <a:ext uri="{FF2B5EF4-FFF2-40B4-BE49-F238E27FC236}">
                    <a16:creationId xmlns:a16="http://schemas.microsoft.com/office/drawing/2014/main" id="{5A8AA3D6-7740-4550-BF0C-F655901F065D}"/>
                  </a:ext>
                </a:extLst>
              </p:cNvPr>
              <p:cNvSpPr>
                <a:spLocks/>
              </p:cNvSpPr>
              <p:nvPr/>
            </p:nvSpPr>
            <p:spPr bwMode="auto">
              <a:xfrm>
                <a:off x="4916"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3" name="Freeform 1374">
                <a:extLst>
                  <a:ext uri="{FF2B5EF4-FFF2-40B4-BE49-F238E27FC236}">
                    <a16:creationId xmlns:a16="http://schemas.microsoft.com/office/drawing/2014/main" id="{90DB2D3A-F088-49C6-A013-297459446582}"/>
                  </a:ext>
                </a:extLst>
              </p:cNvPr>
              <p:cNvSpPr>
                <a:spLocks/>
              </p:cNvSpPr>
              <p:nvPr/>
            </p:nvSpPr>
            <p:spPr bwMode="auto">
              <a:xfrm>
                <a:off x="4830"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4" name="Freeform 1375">
                <a:extLst>
                  <a:ext uri="{FF2B5EF4-FFF2-40B4-BE49-F238E27FC236}">
                    <a16:creationId xmlns:a16="http://schemas.microsoft.com/office/drawing/2014/main" id="{00CF1C69-2B6E-4A24-80C2-985103D8E109}"/>
                  </a:ext>
                </a:extLst>
              </p:cNvPr>
              <p:cNvSpPr>
                <a:spLocks/>
              </p:cNvSpPr>
              <p:nvPr/>
            </p:nvSpPr>
            <p:spPr bwMode="auto">
              <a:xfrm>
                <a:off x="4744"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5" name="Freeform 1376">
                <a:extLst>
                  <a:ext uri="{FF2B5EF4-FFF2-40B4-BE49-F238E27FC236}">
                    <a16:creationId xmlns:a16="http://schemas.microsoft.com/office/drawing/2014/main" id="{93196F59-2CDB-4618-A743-12011EF82FFF}"/>
                  </a:ext>
                </a:extLst>
              </p:cNvPr>
              <p:cNvSpPr>
                <a:spLocks/>
              </p:cNvSpPr>
              <p:nvPr/>
            </p:nvSpPr>
            <p:spPr bwMode="auto">
              <a:xfrm>
                <a:off x="4658"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6" name="Freeform 1377">
                <a:extLst>
                  <a:ext uri="{FF2B5EF4-FFF2-40B4-BE49-F238E27FC236}">
                    <a16:creationId xmlns:a16="http://schemas.microsoft.com/office/drawing/2014/main" id="{6E9FF7DB-970F-4BAA-800B-220B69D62129}"/>
                  </a:ext>
                </a:extLst>
              </p:cNvPr>
              <p:cNvSpPr>
                <a:spLocks/>
              </p:cNvSpPr>
              <p:nvPr/>
            </p:nvSpPr>
            <p:spPr bwMode="auto">
              <a:xfrm>
                <a:off x="4571" y="393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7" name="Freeform 1378">
                <a:extLst>
                  <a:ext uri="{FF2B5EF4-FFF2-40B4-BE49-F238E27FC236}">
                    <a16:creationId xmlns:a16="http://schemas.microsoft.com/office/drawing/2014/main" id="{FFA03356-C8D7-4E28-A647-C61686231FD0}"/>
                  </a:ext>
                </a:extLst>
              </p:cNvPr>
              <p:cNvSpPr>
                <a:spLocks/>
              </p:cNvSpPr>
              <p:nvPr/>
            </p:nvSpPr>
            <p:spPr bwMode="auto">
              <a:xfrm>
                <a:off x="4485"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8" name="Freeform 1379">
                <a:extLst>
                  <a:ext uri="{FF2B5EF4-FFF2-40B4-BE49-F238E27FC236}">
                    <a16:creationId xmlns:a16="http://schemas.microsoft.com/office/drawing/2014/main" id="{4E406D0F-A6C3-46FB-8199-CD67CD995BCE}"/>
                  </a:ext>
                </a:extLst>
              </p:cNvPr>
              <p:cNvSpPr>
                <a:spLocks/>
              </p:cNvSpPr>
              <p:nvPr/>
            </p:nvSpPr>
            <p:spPr bwMode="auto">
              <a:xfrm>
                <a:off x="4399"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59" name="Freeform 1380">
                <a:extLst>
                  <a:ext uri="{FF2B5EF4-FFF2-40B4-BE49-F238E27FC236}">
                    <a16:creationId xmlns:a16="http://schemas.microsoft.com/office/drawing/2014/main" id="{0ADE6A0F-D813-4F00-9DCE-D134CC851259}"/>
                  </a:ext>
                </a:extLst>
              </p:cNvPr>
              <p:cNvSpPr>
                <a:spLocks/>
              </p:cNvSpPr>
              <p:nvPr/>
            </p:nvSpPr>
            <p:spPr bwMode="auto">
              <a:xfrm>
                <a:off x="4313"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0" name="Freeform 1381">
                <a:extLst>
                  <a:ext uri="{FF2B5EF4-FFF2-40B4-BE49-F238E27FC236}">
                    <a16:creationId xmlns:a16="http://schemas.microsoft.com/office/drawing/2014/main" id="{7DE4317F-5FB2-4352-AA90-9B657DD809EC}"/>
                  </a:ext>
                </a:extLst>
              </p:cNvPr>
              <p:cNvSpPr>
                <a:spLocks/>
              </p:cNvSpPr>
              <p:nvPr/>
            </p:nvSpPr>
            <p:spPr bwMode="auto">
              <a:xfrm>
                <a:off x="4227"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1" name="Freeform 1382">
                <a:extLst>
                  <a:ext uri="{FF2B5EF4-FFF2-40B4-BE49-F238E27FC236}">
                    <a16:creationId xmlns:a16="http://schemas.microsoft.com/office/drawing/2014/main" id="{741FB27B-14D9-4964-B7A7-2764C17FA619}"/>
                  </a:ext>
                </a:extLst>
              </p:cNvPr>
              <p:cNvSpPr>
                <a:spLocks/>
              </p:cNvSpPr>
              <p:nvPr/>
            </p:nvSpPr>
            <p:spPr bwMode="auto">
              <a:xfrm>
                <a:off x="4141"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2" name="Freeform 1383">
                <a:extLst>
                  <a:ext uri="{FF2B5EF4-FFF2-40B4-BE49-F238E27FC236}">
                    <a16:creationId xmlns:a16="http://schemas.microsoft.com/office/drawing/2014/main" id="{0166CE34-629B-4A7A-8CA9-3AF4F6BF13B4}"/>
                  </a:ext>
                </a:extLst>
              </p:cNvPr>
              <p:cNvSpPr>
                <a:spLocks/>
              </p:cNvSpPr>
              <p:nvPr/>
            </p:nvSpPr>
            <p:spPr bwMode="auto">
              <a:xfrm>
                <a:off x="4054"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3" name="Freeform 1384">
                <a:extLst>
                  <a:ext uri="{FF2B5EF4-FFF2-40B4-BE49-F238E27FC236}">
                    <a16:creationId xmlns:a16="http://schemas.microsoft.com/office/drawing/2014/main" id="{619629F8-AB09-49FC-8B8A-BFCA07DD6B5E}"/>
                  </a:ext>
                </a:extLst>
              </p:cNvPr>
              <p:cNvSpPr>
                <a:spLocks/>
              </p:cNvSpPr>
              <p:nvPr/>
            </p:nvSpPr>
            <p:spPr bwMode="auto">
              <a:xfrm>
                <a:off x="3968"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4" name="Freeform 1385">
                <a:extLst>
                  <a:ext uri="{FF2B5EF4-FFF2-40B4-BE49-F238E27FC236}">
                    <a16:creationId xmlns:a16="http://schemas.microsoft.com/office/drawing/2014/main" id="{CD20F67E-8BA4-4ADC-986F-CAEB071560A5}"/>
                  </a:ext>
                </a:extLst>
              </p:cNvPr>
              <p:cNvSpPr>
                <a:spLocks/>
              </p:cNvSpPr>
              <p:nvPr/>
            </p:nvSpPr>
            <p:spPr bwMode="auto">
              <a:xfrm>
                <a:off x="3882"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5" name="Freeform 1386">
                <a:extLst>
                  <a:ext uri="{FF2B5EF4-FFF2-40B4-BE49-F238E27FC236}">
                    <a16:creationId xmlns:a16="http://schemas.microsoft.com/office/drawing/2014/main" id="{E6B43ECB-0751-4F3A-B29B-4458A5348E94}"/>
                  </a:ext>
                </a:extLst>
              </p:cNvPr>
              <p:cNvSpPr>
                <a:spLocks/>
              </p:cNvSpPr>
              <p:nvPr/>
            </p:nvSpPr>
            <p:spPr bwMode="auto">
              <a:xfrm>
                <a:off x="3796"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6" name="Freeform 1387">
                <a:extLst>
                  <a:ext uri="{FF2B5EF4-FFF2-40B4-BE49-F238E27FC236}">
                    <a16:creationId xmlns:a16="http://schemas.microsoft.com/office/drawing/2014/main" id="{9F02511E-6400-4EE6-9960-A50659338890}"/>
                  </a:ext>
                </a:extLst>
              </p:cNvPr>
              <p:cNvSpPr>
                <a:spLocks/>
              </p:cNvSpPr>
              <p:nvPr/>
            </p:nvSpPr>
            <p:spPr bwMode="auto">
              <a:xfrm>
                <a:off x="3710"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7" name="Freeform 1388">
                <a:extLst>
                  <a:ext uri="{FF2B5EF4-FFF2-40B4-BE49-F238E27FC236}">
                    <a16:creationId xmlns:a16="http://schemas.microsoft.com/office/drawing/2014/main" id="{463F1FFC-4CEA-4ADA-A5C7-B68C2EEB7872}"/>
                  </a:ext>
                </a:extLst>
              </p:cNvPr>
              <p:cNvSpPr>
                <a:spLocks/>
              </p:cNvSpPr>
              <p:nvPr/>
            </p:nvSpPr>
            <p:spPr bwMode="auto">
              <a:xfrm>
                <a:off x="3623" y="393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8" name="Freeform 1389">
                <a:extLst>
                  <a:ext uri="{FF2B5EF4-FFF2-40B4-BE49-F238E27FC236}">
                    <a16:creationId xmlns:a16="http://schemas.microsoft.com/office/drawing/2014/main" id="{4B06EFDC-1B52-4D77-8FC3-281881EC8688}"/>
                  </a:ext>
                </a:extLst>
              </p:cNvPr>
              <p:cNvSpPr>
                <a:spLocks/>
              </p:cNvSpPr>
              <p:nvPr/>
            </p:nvSpPr>
            <p:spPr bwMode="auto">
              <a:xfrm>
                <a:off x="1814"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69" name="Freeform 1390">
                <a:extLst>
                  <a:ext uri="{FF2B5EF4-FFF2-40B4-BE49-F238E27FC236}">
                    <a16:creationId xmlns:a16="http://schemas.microsoft.com/office/drawing/2014/main" id="{A49D29B4-6376-4CB7-A8AC-15414C249CBE}"/>
                  </a:ext>
                </a:extLst>
              </p:cNvPr>
              <p:cNvSpPr>
                <a:spLocks/>
              </p:cNvSpPr>
              <p:nvPr/>
            </p:nvSpPr>
            <p:spPr bwMode="auto">
              <a:xfrm>
                <a:off x="1727" y="393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0" name="Freeform 1391">
                <a:extLst>
                  <a:ext uri="{FF2B5EF4-FFF2-40B4-BE49-F238E27FC236}">
                    <a16:creationId xmlns:a16="http://schemas.microsoft.com/office/drawing/2014/main" id="{1FBD8A94-F5F5-4D4D-9153-0EC49C3F9E06}"/>
                  </a:ext>
                </a:extLst>
              </p:cNvPr>
              <p:cNvSpPr>
                <a:spLocks/>
              </p:cNvSpPr>
              <p:nvPr/>
            </p:nvSpPr>
            <p:spPr bwMode="auto">
              <a:xfrm>
                <a:off x="1641"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1" name="Freeform 1392">
                <a:extLst>
                  <a:ext uri="{FF2B5EF4-FFF2-40B4-BE49-F238E27FC236}">
                    <a16:creationId xmlns:a16="http://schemas.microsoft.com/office/drawing/2014/main" id="{38012357-7F9B-4C08-B890-CBBAE2F8CFB5}"/>
                  </a:ext>
                </a:extLst>
              </p:cNvPr>
              <p:cNvSpPr>
                <a:spLocks/>
              </p:cNvSpPr>
              <p:nvPr/>
            </p:nvSpPr>
            <p:spPr bwMode="auto">
              <a:xfrm>
                <a:off x="1555"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2" name="Freeform 1393">
                <a:extLst>
                  <a:ext uri="{FF2B5EF4-FFF2-40B4-BE49-F238E27FC236}">
                    <a16:creationId xmlns:a16="http://schemas.microsoft.com/office/drawing/2014/main" id="{E3E8C180-F05F-4DA7-BC1F-F7968B7CB08A}"/>
                  </a:ext>
                </a:extLst>
              </p:cNvPr>
              <p:cNvSpPr>
                <a:spLocks/>
              </p:cNvSpPr>
              <p:nvPr/>
            </p:nvSpPr>
            <p:spPr bwMode="auto">
              <a:xfrm>
                <a:off x="1469"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3" name="Freeform 1394">
                <a:extLst>
                  <a:ext uri="{FF2B5EF4-FFF2-40B4-BE49-F238E27FC236}">
                    <a16:creationId xmlns:a16="http://schemas.microsoft.com/office/drawing/2014/main" id="{54027AAF-99F5-47C7-997A-A383C0ECA439}"/>
                  </a:ext>
                </a:extLst>
              </p:cNvPr>
              <p:cNvSpPr>
                <a:spLocks/>
              </p:cNvSpPr>
              <p:nvPr/>
            </p:nvSpPr>
            <p:spPr bwMode="auto">
              <a:xfrm>
                <a:off x="1383"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4" name="Freeform 1395">
                <a:extLst>
                  <a:ext uri="{FF2B5EF4-FFF2-40B4-BE49-F238E27FC236}">
                    <a16:creationId xmlns:a16="http://schemas.microsoft.com/office/drawing/2014/main" id="{2974C4D0-75E5-4FB2-AD4A-3FACCEA1B438}"/>
                  </a:ext>
                </a:extLst>
              </p:cNvPr>
              <p:cNvSpPr>
                <a:spLocks/>
              </p:cNvSpPr>
              <p:nvPr/>
            </p:nvSpPr>
            <p:spPr bwMode="auto">
              <a:xfrm>
                <a:off x="1297"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5" name="Freeform 1396">
                <a:extLst>
                  <a:ext uri="{FF2B5EF4-FFF2-40B4-BE49-F238E27FC236}">
                    <a16:creationId xmlns:a16="http://schemas.microsoft.com/office/drawing/2014/main" id="{0BE3AB02-3052-4057-B4D6-60E9E053D5E6}"/>
                  </a:ext>
                </a:extLst>
              </p:cNvPr>
              <p:cNvSpPr>
                <a:spLocks/>
              </p:cNvSpPr>
              <p:nvPr/>
            </p:nvSpPr>
            <p:spPr bwMode="auto">
              <a:xfrm>
                <a:off x="1210"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6" name="Freeform 1397">
                <a:extLst>
                  <a:ext uri="{FF2B5EF4-FFF2-40B4-BE49-F238E27FC236}">
                    <a16:creationId xmlns:a16="http://schemas.microsoft.com/office/drawing/2014/main" id="{5E60044E-A2DE-4E4B-B681-452003BDB413}"/>
                  </a:ext>
                </a:extLst>
              </p:cNvPr>
              <p:cNvSpPr>
                <a:spLocks/>
              </p:cNvSpPr>
              <p:nvPr/>
            </p:nvSpPr>
            <p:spPr bwMode="auto">
              <a:xfrm>
                <a:off x="1124"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7" name="Freeform 1398">
                <a:extLst>
                  <a:ext uri="{FF2B5EF4-FFF2-40B4-BE49-F238E27FC236}">
                    <a16:creationId xmlns:a16="http://schemas.microsoft.com/office/drawing/2014/main" id="{57C169B8-CCD7-45BB-A09A-1BFA70590B5B}"/>
                  </a:ext>
                </a:extLst>
              </p:cNvPr>
              <p:cNvSpPr>
                <a:spLocks/>
              </p:cNvSpPr>
              <p:nvPr/>
            </p:nvSpPr>
            <p:spPr bwMode="auto">
              <a:xfrm>
                <a:off x="1038"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8" name="Freeform 1399">
                <a:extLst>
                  <a:ext uri="{FF2B5EF4-FFF2-40B4-BE49-F238E27FC236}">
                    <a16:creationId xmlns:a16="http://schemas.microsoft.com/office/drawing/2014/main" id="{0840C8F2-E161-4622-B089-871EA5A3A671}"/>
                  </a:ext>
                </a:extLst>
              </p:cNvPr>
              <p:cNvSpPr>
                <a:spLocks/>
              </p:cNvSpPr>
              <p:nvPr/>
            </p:nvSpPr>
            <p:spPr bwMode="auto">
              <a:xfrm>
                <a:off x="952"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79" name="Freeform 1400">
                <a:extLst>
                  <a:ext uri="{FF2B5EF4-FFF2-40B4-BE49-F238E27FC236}">
                    <a16:creationId xmlns:a16="http://schemas.microsoft.com/office/drawing/2014/main" id="{01553D0F-13A9-4F8E-A2E3-E0FB313BD4B4}"/>
                  </a:ext>
                </a:extLst>
              </p:cNvPr>
              <p:cNvSpPr>
                <a:spLocks/>
              </p:cNvSpPr>
              <p:nvPr/>
            </p:nvSpPr>
            <p:spPr bwMode="auto">
              <a:xfrm>
                <a:off x="866"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0" name="Freeform 1401">
                <a:extLst>
                  <a:ext uri="{FF2B5EF4-FFF2-40B4-BE49-F238E27FC236}">
                    <a16:creationId xmlns:a16="http://schemas.microsoft.com/office/drawing/2014/main" id="{E571180D-B583-43DD-B195-1FEE784919DA}"/>
                  </a:ext>
                </a:extLst>
              </p:cNvPr>
              <p:cNvSpPr>
                <a:spLocks/>
              </p:cNvSpPr>
              <p:nvPr/>
            </p:nvSpPr>
            <p:spPr bwMode="auto">
              <a:xfrm>
                <a:off x="779" y="393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1" name="Freeform 1402">
                <a:extLst>
                  <a:ext uri="{FF2B5EF4-FFF2-40B4-BE49-F238E27FC236}">
                    <a16:creationId xmlns:a16="http://schemas.microsoft.com/office/drawing/2014/main" id="{018146BD-D561-428F-8B2D-3785FDAC22A0}"/>
                  </a:ext>
                </a:extLst>
              </p:cNvPr>
              <p:cNvSpPr>
                <a:spLocks/>
              </p:cNvSpPr>
              <p:nvPr/>
            </p:nvSpPr>
            <p:spPr bwMode="auto">
              <a:xfrm>
                <a:off x="693"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2" name="Freeform 1403">
                <a:extLst>
                  <a:ext uri="{FF2B5EF4-FFF2-40B4-BE49-F238E27FC236}">
                    <a16:creationId xmlns:a16="http://schemas.microsoft.com/office/drawing/2014/main" id="{9FC9F891-C0B3-410B-AFED-D56193B970BB}"/>
                  </a:ext>
                </a:extLst>
              </p:cNvPr>
              <p:cNvSpPr>
                <a:spLocks/>
              </p:cNvSpPr>
              <p:nvPr/>
            </p:nvSpPr>
            <p:spPr bwMode="auto">
              <a:xfrm>
                <a:off x="607"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3" name="Freeform 1404">
                <a:extLst>
                  <a:ext uri="{FF2B5EF4-FFF2-40B4-BE49-F238E27FC236}">
                    <a16:creationId xmlns:a16="http://schemas.microsoft.com/office/drawing/2014/main" id="{1A248581-BD48-40B3-98B8-FD089FDCEB02}"/>
                  </a:ext>
                </a:extLst>
              </p:cNvPr>
              <p:cNvSpPr>
                <a:spLocks/>
              </p:cNvSpPr>
              <p:nvPr/>
            </p:nvSpPr>
            <p:spPr bwMode="auto">
              <a:xfrm>
                <a:off x="521"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4" name="Freeform 1405">
                <a:extLst>
                  <a:ext uri="{FF2B5EF4-FFF2-40B4-BE49-F238E27FC236}">
                    <a16:creationId xmlns:a16="http://schemas.microsoft.com/office/drawing/2014/main" id="{31C0CAC9-79C8-4F85-A8CC-6971ECA671D6}"/>
                  </a:ext>
                </a:extLst>
              </p:cNvPr>
              <p:cNvSpPr>
                <a:spLocks/>
              </p:cNvSpPr>
              <p:nvPr/>
            </p:nvSpPr>
            <p:spPr bwMode="auto">
              <a:xfrm>
                <a:off x="3537"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5" name="Freeform 1406">
                <a:extLst>
                  <a:ext uri="{FF2B5EF4-FFF2-40B4-BE49-F238E27FC236}">
                    <a16:creationId xmlns:a16="http://schemas.microsoft.com/office/drawing/2014/main" id="{5FAF6922-F554-4AA7-B153-15A551BB8310}"/>
                  </a:ext>
                </a:extLst>
              </p:cNvPr>
              <p:cNvSpPr>
                <a:spLocks/>
              </p:cNvSpPr>
              <p:nvPr/>
            </p:nvSpPr>
            <p:spPr bwMode="auto">
              <a:xfrm>
                <a:off x="3451"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6" name="Freeform 1407">
                <a:extLst>
                  <a:ext uri="{FF2B5EF4-FFF2-40B4-BE49-F238E27FC236}">
                    <a16:creationId xmlns:a16="http://schemas.microsoft.com/office/drawing/2014/main" id="{2C721107-9CB6-4DD8-AE6E-2E7B084890B4}"/>
                  </a:ext>
                </a:extLst>
              </p:cNvPr>
              <p:cNvSpPr>
                <a:spLocks/>
              </p:cNvSpPr>
              <p:nvPr/>
            </p:nvSpPr>
            <p:spPr bwMode="auto">
              <a:xfrm>
                <a:off x="3365"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7" name="Freeform 1408">
                <a:extLst>
                  <a:ext uri="{FF2B5EF4-FFF2-40B4-BE49-F238E27FC236}">
                    <a16:creationId xmlns:a16="http://schemas.microsoft.com/office/drawing/2014/main" id="{B0EEEE82-C751-4BC2-A8B2-9A32C1005ADC}"/>
                  </a:ext>
                </a:extLst>
              </p:cNvPr>
              <p:cNvSpPr>
                <a:spLocks/>
              </p:cNvSpPr>
              <p:nvPr/>
            </p:nvSpPr>
            <p:spPr bwMode="auto">
              <a:xfrm>
                <a:off x="3279"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8" name="Freeform 1409">
                <a:extLst>
                  <a:ext uri="{FF2B5EF4-FFF2-40B4-BE49-F238E27FC236}">
                    <a16:creationId xmlns:a16="http://schemas.microsoft.com/office/drawing/2014/main" id="{42CE6AAD-EFDA-4C41-8F9D-E4D1E46B6822}"/>
                  </a:ext>
                </a:extLst>
              </p:cNvPr>
              <p:cNvSpPr>
                <a:spLocks/>
              </p:cNvSpPr>
              <p:nvPr/>
            </p:nvSpPr>
            <p:spPr bwMode="auto">
              <a:xfrm>
                <a:off x="3193"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89" name="Freeform 1410">
                <a:extLst>
                  <a:ext uri="{FF2B5EF4-FFF2-40B4-BE49-F238E27FC236}">
                    <a16:creationId xmlns:a16="http://schemas.microsoft.com/office/drawing/2014/main" id="{7896DB88-D3F5-4FA1-86DD-BE871727B9D9}"/>
                  </a:ext>
                </a:extLst>
              </p:cNvPr>
              <p:cNvSpPr>
                <a:spLocks/>
              </p:cNvSpPr>
              <p:nvPr/>
            </p:nvSpPr>
            <p:spPr bwMode="auto">
              <a:xfrm>
                <a:off x="3106"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0" name="Freeform 1411">
                <a:extLst>
                  <a:ext uri="{FF2B5EF4-FFF2-40B4-BE49-F238E27FC236}">
                    <a16:creationId xmlns:a16="http://schemas.microsoft.com/office/drawing/2014/main" id="{D1CBF24E-088E-4210-A520-ECF8ECE47BB8}"/>
                  </a:ext>
                </a:extLst>
              </p:cNvPr>
              <p:cNvSpPr>
                <a:spLocks/>
              </p:cNvSpPr>
              <p:nvPr/>
            </p:nvSpPr>
            <p:spPr bwMode="auto">
              <a:xfrm>
                <a:off x="3020"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1" name="Freeform 1412">
                <a:extLst>
                  <a:ext uri="{FF2B5EF4-FFF2-40B4-BE49-F238E27FC236}">
                    <a16:creationId xmlns:a16="http://schemas.microsoft.com/office/drawing/2014/main" id="{4FF44C58-DA34-4FAF-A28A-E152C5CC97CD}"/>
                  </a:ext>
                </a:extLst>
              </p:cNvPr>
              <p:cNvSpPr>
                <a:spLocks/>
              </p:cNvSpPr>
              <p:nvPr/>
            </p:nvSpPr>
            <p:spPr bwMode="auto">
              <a:xfrm>
                <a:off x="2934"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2" name="Freeform 1413">
                <a:extLst>
                  <a:ext uri="{FF2B5EF4-FFF2-40B4-BE49-F238E27FC236}">
                    <a16:creationId xmlns:a16="http://schemas.microsoft.com/office/drawing/2014/main" id="{26CF72C6-F3AE-4F68-A92E-49EF252EBAF2}"/>
                  </a:ext>
                </a:extLst>
              </p:cNvPr>
              <p:cNvSpPr>
                <a:spLocks/>
              </p:cNvSpPr>
              <p:nvPr/>
            </p:nvSpPr>
            <p:spPr bwMode="auto">
              <a:xfrm>
                <a:off x="2848"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3" name="Freeform 1414">
                <a:extLst>
                  <a:ext uri="{FF2B5EF4-FFF2-40B4-BE49-F238E27FC236}">
                    <a16:creationId xmlns:a16="http://schemas.microsoft.com/office/drawing/2014/main" id="{A408F50A-7258-4CC9-917C-76C013696748}"/>
                  </a:ext>
                </a:extLst>
              </p:cNvPr>
              <p:cNvSpPr>
                <a:spLocks/>
              </p:cNvSpPr>
              <p:nvPr/>
            </p:nvSpPr>
            <p:spPr bwMode="auto">
              <a:xfrm>
                <a:off x="2762"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4" name="Freeform 1415">
                <a:extLst>
                  <a:ext uri="{FF2B5EF4-FFF2-40B4-BE49-F238E27FC236}">
                    <a16:creationId xmlns:a16="http://schemas.microsoft.com/office/drawing/2014/main" id="{8A8C0E74-26F9-45FD-B110-5B6352998B06}"/>
                  </a:ext>
                </a:extLst>
              </p:cNvPr>
              <p:cNvSpPr>
                <a:spLocks/>
              </p:cNvSpPr>
              <p:nvPr/>
            </p:nvSpPr>
            <p:spPr bwMode="auto">
              <a:xfrm>
                <a:off x="2675" y="393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5" name="Freeform 1416">
                <a:extLst>
                  <a:ext uri="{FF2B5EF4-FFF2-40B4-BE49-F238E27FC236}">
                    <a16:creationId xmlns:a16="http://schemas.microsoft.com/office/drawing/2014/main" id="{F5F27275-9929-41A1-8826-7AE87218FEB2}"/>
                  </a:ext>
                </a:extLst>
              </p:cNvPr>
              <p:cNvSpPr>
                <a:spLocks/>
              </p:cNvSpPr>
              <p:nvPr/>
            </p:nvSpPr>
            <p:spPr bwMode="auto">
              <a:xfrm>
                <a:off x="2589"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6" name="Freeform 1417">
                <a:extLst>
                  <a:ext uri="{FF2B5EF4-FFF2-40B4-BE49-F238E27FC236}">
                    <a16:creationId xmlns:a16="http://schemas.microsoft.com/office/drawing/2014/main" id="{F12A7F34-7D81-458B-BB3A-B9D17ED25F81}"/>
                  </a:ext>
                </a:extLst>
              </p:cNvPr>
              <p:cNvSpPr>
                <a:spLocks/>
              </p:cNvSpPr>
              <p:nvPr/>
            </p:nvSpPr>
            <p:spPr bwMode="auto">
              <a:xfrm>
                <a:off x="2503"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7" name="Freeform 1418">
                <a:extLst>
                  <a:ext uri="{FF2B5EF4-FFF2-40B4-BE49-F238E27FC236}">
                    <a16:creationId xmlns:a16="http://schemas.microsoft.com/office/drawing/2014/main" id="{0E0A6775-A213-4D7A-807E-ED9B693EF0F9}"/>
                  </a:ext>
                </a:extLst>
              </p:cNvPr>
              <p:cNvSpPr>
                <a:spLocks/>
              </p:cNvSpPr>
              <p:nvPr/>
            </p:nvSpPr>
            <p:spPr bwMode="auto">
              <a:xfrm>
                <a:off x="2417"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8" name="Freeform 1419">
                <a:extLst>
                  <a:ext uri="{FF2B5EF4-FFF2-40B4-BE49-F238E27FC236}">
                    <a16:creationId xmlns:a16="http://schemas.microsoft.com/office/drawing/2014/main" id="{48D17790-994C-4B25-ADE6-B453FE85ADBB}"/>
                  </a:ext>
                </a:extLst>
              </p:cNvPr>
              <p:cNvSpPr>
                <a:spLocks/>
              </p:cNvSpPr>
              <p:nvPr/>
            </p:nvSpPr>
            <p:spPr bwMode="auto">
              <a:xfrm>
                <a:off x="2331"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399" name="Freeform 1420">
                <a:extLst>
                  <a:ext uri="{FF2B5EF4-FFF2-40B4-BE49-F238E27FC236}">
                    <a16:creationId xmlns:a16="http://schemas.microsoft.com/office/drawing/2014/main" id="{0442806F-174D-4D47-A594-C68C56F13A50}"/>
                  </a:ext>
                </a:extLst>
              </p:cNvPr>
              <p:cNvSpPr>
                <a:spLocks/>
              </p:cNvSpPr>
              <p:nvPr/>
            </p:nvSpPr>
            <p:spPr bwMode="auto">
              <a:xfrm>
                <a:off x="2245"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0" name="Freeform 1421">
                <a:extLst>
                  <a:ext uri="{FF2B5EF4-FFF2-40B4-BE49-F238E27FC236}">
                    <a16:creationId xmlns:a16="http://schemas.microsoft.com/office/drawing/2014/main" id="{B581DCA9-DF0A-4026-AE35-4064C2F5DCE0}"/>
                  </a:ext>
                </a:extLst>
              </p:cNvPr>
              <p:cNvSpPr>
                <a:spLocks/>
              </p:cNvSpPr>
              <p:nvPr/>
            </p:nvSpPr>
            <p:spPr bwMode="auto">
              <a:xfrm>
                <a:off x="2158"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1" name="Freeform 1422">
                <a:extLst>
                  <a:ext uri="{FF2B5EF4-FFF2-40B4-BE49-F238E27FC236}">
                    <a16:creationId xmlns:a16="http://schemas.microsoft.com/office/drawing/2014/main" id="{FC6A8A01-E1B4-4FE3-AC1A-3F295784A67D}"/>
                  </a:ext>
                </a:extLst>
              </p:cNvPr>
              <p:cNvSpPr>
                <a:spLocks/>
              </p:cNvSpPr>
              <p:nvPr/>
            </p:nvSpPr>
            <p:spPr bwMode="auto">
              <a:xfrm>
                <a:off x="2072"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2" name="Freeform 1423">
                <a:extLst>
                  <a:ext uri="{FF2B5EF4-FFF2-40B4-BE49-F238E27FC236}">
                    <a16:creationId xmlns:a16="http://schemas.microsoft.com/office/drawing/2014/main" id="{AED8070D-C698-4DDC-9A1F-1A3F4A861B95}"/>
                  </a:ext>
                </a:extLst>
              </p:cNvPr>
              <p:cNvSpPr>
                <a:spLocks/>
              </p:cNvSpPr>
              <p:nvPr/>
            </p:nvSpPr>
            <p:spPr bwMode="auto">
              <a:xfrm>
                <a:off x="1986"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3" name="Freeform 1424">
                <a:extLst>
                  <a:ext uri="{FF2B5EF4-FFF2-40B4-BE49-F238E27FC236}">
                    <a16:creationId xmlns:a16="http://schemas.microsoft.com/office/drawing/2014/main" id="{590E9D70-527A-49AD-86C1-BCAD989DF46F}"/>
                  </a:ext>
                </a:extLst>
              </p:cNvPr>
              <p:cNvSpPr>
                <a:spLocks/>
              </p:cNvSpPr>
              <p:nvPr/>
            </p:nvSpPr>
            <p:spPr bwMode="auto">
              <a:xfrm>
                <a:off x="1900"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4" name="Freeform 1425">
                <a:extLst>
                  <a:ext uri="{FF2B5EF4-FFF2-40B4-BE49-F238E27FC236}">
                    <a16:creationId xmlns:a16="http://schemas.microsoft.com/office/drawing/2014/main" id="{EBFED18E-823A-488F-8404-6200A909ED29}"/>
                  </a:ext>
                </a:extLst>
              </p:cNvPr>
              <p:cNvSpPr>
                <a:spLocks/>
              </p:cNvSpPr>
              <p:nvPr/>
            </p:nvSpPr>
            <p:spPr bwMode="auto">
              <a:xfrm>
                <a:off x="435"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5" name="Freeform 1426">
                <a:extLst>
                  <a:ext uri="{FF2B5EF4-FFF2-40B4-BE49-F238E27FC236}">
                    <a16:creationId xmlns:a16="http://schemas.microsoft.com/office/drawing/2014/main" id="{38498F8F-7375-4367-840A-D54BA3A9ADD5}"/>
                  </a:ext>
                </a:extLst>
              </p:cNvPr>
              <p:cNvSpPr>
                <a:spLocks/>
              </p:cNvSpPr>
              <p:nvPr/>
            </p:nvSpPr>
            <p:spPr bwMode="auto">
              <a:xfrm>
                <a:off x="349"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6" name="Freeform 1427">
                <a:extLst>
                  <a:ext uri="{FF2B5EF4-FFF2-40B4-BE49-F238E27FC236}">
                    <a16:creationId xmlns:a16="http://schemas.microsoft.com/office/drawing/2014/main" id="{87690C09-7C9B-4ADE-BB3A-720DF96D96DB}"/>
                  </a:ext>
                </a:extLst>
              </p:cNvPr>
              <p:cNvSpPr>
                <a:spLocks/>
              </p:cNvSpPr>
              <p:nvPr/>
            </p:nvSpPr>
            <p:spPr bwMode="auto">
              <a:xfrm>
                <a:off x="262" y="393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7" name="Freeform 1428">
                <a:extLst>
                  <a:ext uri="{FF2B5EF4-FFF2-40B4-BE49-F238E27FC236}">
                    <a16:creationId xmlns:a16="http://schemas.microsoft.com/office/drawing/2014/main" id="{111B9B84-680E-4D34-9CAD-2482AF5CA06F}"/>
                  </a:ext>
                </a:extLst>
              </p:cNvPr>
              <p:cNvSpPr>
                <a:spLocks/>
              </p:cNvSpPr>
              <p:nvPr/>
            </p:nvSpPr>
            <p:spPr bwMode="auto">
              <a:xfrm>
                <a:off x="176"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8" name="Freeform 1429">
                <a:extLst>
                  <a:ext uri="{FF2B5EF4-FFF2-40B4-BE49-F238E27FC236}">
                    <a16:creationId xmlns:a16="http://schemas.microsoft.com/office/drawing/2014/main" id="{93AF7624-4A45-47BC-BF53-23B0038FE26E}"/>
                  </a:ext>
                </a:extLst>
              </p:cNvPr>
              <p:cNvSpPr>
                <a:spLocks/>
              </p:cNvSpPr>
              <p:nvPr/>
            </p:nvSpPr>
            <p:spPr bwMode="auto">
              <a:xfrm>
                <a:off x="90" y="393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09" name="Freeform 1430">
                <a:extLst>
                  <a:ext uri="{FF2B5EF4-FFF2-40B4-BE49-F238E27FC236}">
                    <a16:creationId xmlns:a16="http://schemas.microsoft.com/office/drawing/2014/main" id="{C474F708-207B-4964-8C8A-CEACF7A780C8}"/>
                  </a:ext>
                </a:extLst>
              </p:cNvPr>
              <p:cNvSpPr>
                <a:spLocks/>
              </p:cNvSpPr>
              <p:nvPr/>
            </p:nvSpPr>
            <p:spPr bwMode="auto">
              <a:xfrm>
                <a:off x="7" y="3930"/>
                <a:ext cx="40" cy="44"/>
              </a:xfrm>
              <a:custGeom>
                <a:avLst/>
                <a:gdLst>
                  <a:gd name="T0" fmla="*/ 0 w 40"/>
                  <a:gd name="T1" fmla="*/ 44 h 44"/>
                  <a:gd name="T2" fmla="*/ 0 w 40"/>
                  <a:gd name="T3" fmla="*/ 0 h 44"/>
                  <a:gd name="T4" fmla="*/ 40 w 40"/>
                  <a:gd name="T5" fmla="*/ 0 h 44"/>
                  <a:gd name="T6" fmla="*/ 40 w 40"/>
                  <a:gd name="T7" fmla="*/ 44 h 44"/>
                  <a:gd name="T8" fmla="*/ 0 w 40"/>
                  <a:gd name="T9" fmla="*/ 44 h 44"/>
                  <a:gd name="T10" fmla="*/ 0 w 40"/>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4">
                    <a:moveTo>
                      <a:pt x="0" y="44"/>
                    </a:moveTo>
                    <a:lnTo>
                      <a:pt x="0" y="0"/>
                    </a:lnTo>
                    <a:lnTo>
                      <a:pt x="40" y="0"/>
                    </a:lnTo>
                    <a:lnTo>
                      <a:pt x="40" y="44"/>
                    </a:lnTo>
                    <a:lnTo>
                      <a:pt x="0" y="4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0" name="Freeform 1431">
                <a:extLst>
                  <a:ext uri="{FF2B5EF4-FFF2-40B4-BE49-F238E27FC236}">
                    <a16:creationId xmlns:a16="http://schemas.microsoft.com/office/drawing/2014/main" id="{8E1B3524-A566-4D06-A364-AE9E3E27675A}"/>
                  </a:ext>
                </a:extLst>
              </p:cNvPr>
              <p:cNvSpPr>
                <a:spLocks/>
              </p:cNvSpPr>
              <p:nvPr/>
            </p:nvSpPr>
            <p:spPr bwMode="auto">
              <a:xfrm>
                <a:off x="5692"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1" name="Freeform 1432">
                <a:extLst>
                  <a:ext uri="{FF2B5EF4-FFF2-40B4-BE49-F238E27FC236}">
                    <a16:creationId xmlns:a16="http://schemas.microsoft.com/office/drawing/2014/main" id="{EF83B7F7-40BF-4C9F-A328-FF999AE229E8}"/>
                  </a:ext>
                </a:extLst>
              </p:cNvPr>
              <p:cNvSpPr>
                <a:spLocks/>
              </p:cNvSpPr>
              <p:nvPr/>
            </p:nvSpPr>
            <p:spPr bwMode="auto">
              <a:xfrm>
                <a:off x="5606"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2" name="Freeform 1433">
                <a:extLst>
                  <a:ext uri="{FF2B5EF4-FFF2-40B4-BE49-F238E27FC236}">
                    <a16:creationId xmlns:a16="http://schemas.microsoft.com/office/drawing/2014/main" id="{4FB16B6C-B3BF-47CF-891F-0E90B4CAFC66}"/>
                  </a:ext>
                </a:extLst>
              </p:cNvPr>
              <p:cNvSpPr>
                <a:spLocks/>
              </p:cNvSpPr>
              <p:nvPr/>
            </p:nvSpPr>
            <p:spPr bwMode="auto">
              <a:xfrm>
                <a:off x="5519" y="401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3" name="Freeform 1434">
                <a:extLst>
                  <a:ext uri="{FF2B5EF4-FFF2-40B4-BE49-F238E27FC236}">
                    <a16:creationId xmlns:a16="http://schemas.microsoft.com/office/drawing/2014/main" id="{DF2E1A20-EDAE-4181-8461-64C7F9276F17}"/>
                  </a:ext>
                </a:extLst>
              </p:cNvPr>
              <p:cNvSpPr>
                <a:spLocks/>
              </p:cNvSpPr>
              <p:nvPr/>
            </p:nvSpPr>
            <p:spPr bwMode="auto">
              <a:xfrm>
                <a:off x="5433"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4" name="Freeform 1435">
                <a:extLst>
                  <a:ext uri="{FF2B5EF4-FFF2-40B4-BE49-F238E27FC236}">
                    <a16:creationId xmlns:a16="http://schemas.microsoft.com/office/drawing/2014/main" id="{CA967C42-5A44-4D29-A717-705633C73996}"/>
                  </a:ext>
                </a:extLst>
              </p:cNvPr>
              <p:cNvSpPr>
                <a:spLocks/>
              </p:cNvSpPr>
              <p:nvPr/>
            </p:nvSpPr>
            <p:spPr bwMode="auto">
              <a:xfrm>
                <a:off x="5347"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5" name="Freeform 1436">
                <a:extLst>
                  <a:ext uri="{FF2B5EF4-FFF2-40B4-BE49-F238E27FC236}">
                    <a16:creationId xmlns:a16="http://schemas.microsoft.com/office/drawing/2014/main" id="{B02052AB-A813-48BE-BC17-F16FB43E56E6}"/>
                  </a:ext>
                </a:extLst>
              </p:cNvPr>
              <p:cNvSpPr>
                <a:spLocks/>
              </p:cNvSpPr>
              <p:nvPr/>
            </p:nvSpPr>
            <p:spPr bwMode="auto">
              <a:xfrm>
                <a:off x="5261"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6" name="Freeform 1437">
                <a:extLst>
                  <a:ext uri="{FF2B5EF4-FFF2-40B4-BE49-F238E27FC236}">
                    <a16:creationId xmlns:a16="http://schemas.microsoft.com/office/drawing/2014/main" id="{06BC8438-0713-43AE-BEF9-E1865EA954F5}"/>
                  </a:ext>
                </a:extLst>
              </p:cNvPr>
              <p:cNvSpPr>
                <a:spLocks/>
              </p:cNvSpPr>
              <p:nvPr/>
            </p:nvSpPr>
            <p:spPr bwMode="auto">
              <a:xfrm>
                <a:off x="5175"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7" name="Freeform 1438">
                <a:extLst>
                  <a:ext uri="{FF2B5EF4-FFF2-40B4-BE49-F238E27FC236}">
                    <a16:creationId xmlns:a16="http://schemas.microsoft.com/office/drawing/2014/main" id="{4C4D03AF-02F8-411D-BD58-42EF86301834}"/>
                  </a:ext>
                </a:extLst>
              </p:cNvPr>
              <p:cNvSpPr>
                <a:spLocks/>
              </p:cNvSpPr>
              <p:nvPr/>
            </p:nvSpPr>
            <p:spPr bwMode="auto">
              <a:xfrm>
                <a:off x="5089"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8" name="Freeform 1439">
                <a:extLst>
                  <a:ext uri="{FF2B5EF4-FFF2-40B4-BE49-F238E27FC236}">
                    <a16:creationId xmlns:a16="http://schemas.microsoft.com/office/drawing/2014/main" id="{00C138C0-B037-41B9-B49F-31118254FD39}"/>
                  </a:ext>
                </a:extLst>
              </p:cNvPr>
              <p:cNvSpPr>
                <a:spLocks/>
              </p:cNvSpPr>
              <p:nvPr/>
            </p:nvSpPr>
            <p:spPr bwMode="auto">
              <a:xfrm>
                <a:off x="5002"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19" name="Freeform 1440">
                <a:extLst>
                  <a:ext uri="{FF2B5EF4-FFF2-40B4-BE49-F238E27FC236}">
                    <a16:creationId xmlns:a16="http://schemas.microsoft.com/office/drawing/2014/main" id="{35DCFB17-6C9B-47EF-8B01-2255C168D145}"/>
                  </a:ext>
                </a:extLst>
              </p:cNvPr>
              <p:cNvSpPr>
                <a:spLocks/>
              </p:cNvSpPr>
              <p:nvPr/>
            </p:nvSpPr>
            <p:spPr bwMode="auto">
              <a:xfrm>
                <a:off x="4916"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0" name="Freeform 1441">
                <a:extLst>
                  <a:ext uri="{FF2B5EF4-FFF2-40B4-BE49-F238E27FC236}">
                    <a16:creationId xmlns:a16="http://schemas.microsoft.com/office/drawing/2014/main" id="{EEDF15CE-FC8C-4F2E-88E9-A7ABE6044BA0}"/>
                  </a:ext>
                </a:extLst>
              </p:cNvPr>
              <p:cNvSpPr>
                <a:spLocks/>
              </p:cNvSpPr>
              <p:nvPr/>
            </p:nvSpPr>
            <p:spPr bwMode="auto">
              <a:xfrm>
                <a:off x="4830"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1" name="Freeform 1442">
                <a:extLst>
                  <a:ext uri="{FF2B5EF4-FFF2-40B4-BE49-F238E27FC236}">
                    <a16:creationId xmlns:a16="http://schemas.microsoft.com/office/drawing/2014/main" id="{0C57D8C2-3C64-428A-B48D-AC6589C7605F}"/>
                  </a:ext>
                </a:extLst>
              </p:cNvPr>
              <p:cNvSpPr>
                <a:spLocks/>
              </p:cNvSpPr>
              <p:nvPr/>
            </p:nvSpPr>
            <p:spPr bwMode="auto">
              <a:xfrm>
                <a:off x="4744"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2" name="Freeform 1443">
                <a:extLst>
                  <a:ext uri="{FF2B5EF4-FFF2-40B4-BE49-F238E27FC236}">
                    <a16:creationId xmlns:a16="http://schemas.microsoft.com/office/drawing/2014/main" id="{6A97F8B3-F091-48DB-9112-9D6FB725070D}"/>
                  </a:ext>
                </a:extLst>
              </p:cNvPr>
              <p:cNvSpPr>
                <a:spLocks/>
              </p:cNvSpPr>
              <p:nvPr/>
            </p:nvSpPr>
            <p:spPr bwMode="auto">
              <a:xfrm>
                <a:off x="4658"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3" name="Freeform 1444">
                <a:extLst>
                  <a:ext uri="{FF2B5EF4-FFF2-40B4-BE49-F238E27FC236}">
                    <a16:creationId xmlns:a16="http://schemas.microsoft.com/office/drawing/2014/main" id="{9690FC5E-7E76-4AE7-B255-064E97FD058E}"/>
                  </a:ext>
                </a:extLst>
              </p:cNvPr>
              <p:cNvSpPr>
                <a:spLocks/>
              </p:cNvSpPr>
              <p:nvPr/>
            </p:nvSpPr>
            <p:spPr bwMode="auto">
              <a:xfrm>
                <a:off x="4571" y="401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4" name="Freeform 1445">
                <a:extLst>
                  <a:ext uri="{FF2B5EF4-FFF2-40B4-BE49-F238E27FC236}">
                    <a16:creationId xmlns:a16="http://schemas.microsoft.com/office/drawing/2014/main" id="{731B5C2E-E58F-464C-BB6E-92789E98AC81}"/>
                  </a:ext>
                </a:extLst>
              </p:cNvPr>
              <p:cNvSpPr>
                <a:spLocks/>
              </p:cNvSpPr>
              <p:nvPr/>
            </p:nvSpPr>
            <p:spPr bwMode="auto">
              <a:xfrm>
                <a:off x="4485"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5" name="Freeform 1446">
                <a:extLst>
                  <a:ext uri="{FF2B5EF4-FFF2-40B4-BE49-F238E27FC236}">
                    <a16:creationId xmlns:a16="http://schemas.microsoft.com/office/drawing/2014/main" id="{B39DE738-4A4F-46A0-81AD-048A1E23F145}"/>
                  </a:ext>
                </a:extLst>
              </p:cNvPr>
              <p:cNvSpPr>
                <a:spLocks/>
              </p:cNvSpPr>
              <p:nvPr/>
            </p:nvSpPr>
            <p:spPr bwMode="auto">
              <a:xfrm>
                <a:off x="4399"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6" name="Freeform 1447">
                <a:extLst>
                  <a:ext uri="{FF2B5EF4-FFF2-40B4-BE49-F238E27FC236}">
                    <a16:creationId xmlns:a16="http://schemas.microsoft.com/office/drawing/2014/main" id="{65DFCB70-7F88-4224-9DD5-101CECDA8BB7}"/>
                  </a:ext>
                </a:extLst>
              </p:cNvPr>
              <p:cNvSpPr>
                <a:spLocks/>
              </p:cNvSpPr>
              <p:nvPr/>
            </p:nvSpPr>
            <p:spPr bwMode="auto">
              <a:xfrm>
                <a:off x="4313"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7" name="Freeform 1448">
                <a:extLst>
                  <a:ext uri="{FF2B5EF4-FFF2-40B4-BE49-F238E27FC236}">
                    <a16:creationId xmlns:a16="http://schemas.microsoft.com/office/drawing/2014/main" id="{AA55B058-928D-41CB-B4AC-2AA1BA5C23CF}"/>
                  </a:ext>
                </a:extLst>
              </p:cNvPr>
              <p:cNvSpPr>
                <a:spLocks/>
              </p:cNvSpPr>
              <p:nvPr/>
            </p:nvSpPr>
            <p:spPr bwMode="auto">
              <a:xfrm>
                <a:off x="4227"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8" name="Freeform 1449">
                <a:extLst>
                  <a:ext uri="{FF2B5EF4-FFF2-40B4-BE49-F238E27FC236}">
                    <a16:creationId xmlns:a16="http://schemas.microsoft.com/office/drawing/2014/main" id="{F36641C2-2AD2-4792-9A69-2D83C5F8D528}"/>
                  </a:ext>
                </a:extLst>
              </p:cNvPr>
              <p:cNvSpPr>
                <a:spLocks/>
              </p:cNvSpPr>
              <p:nvPr/>
            </p:nvSpPr>
            <p:spPr bwMode="auto">
              <a:xfrm>
                <a:off x="4141"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29" name="Freeform 1450">
                <a:extLst>
                  <a:ext uri="{FF2B5EF4-FFF2-40B4-BE49-F238E27FC236}">
                    <a16:creationId xmlns:a16="http://schemas.microsoft.com/office/drawing/2014/main" id="{4B6BF6AF-BCF8-44DD-97EB-EE52E61B0BE5}"/>
                  </a:ext>
                </a:extLst>
              </p:cNvPr>
              <p:cNvSpPr>
                <a:spLocks/>
              </p:cNvSpPr>
              <p:nvPr/>
            </p:nvSpPr>
            <p:spPr bwMode="auto">
              <a:xfrm>
                <a:off x="4054"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0" name="Freeform 1451">
                <a:extLst>
                  <a:ext uri="{FF2B5EF4-FFF2-40B4-BE49-F238E27FC236}">
                    <a16:creationId xmlns:a16="http://schemas.microsoft.com/office/drawing/2014/main" id="{C87173A1-60C4-4785-B17F-E38C56D2B573}"/>
                  </a:ext>
                </a:extLst>
              </p:cNvPr>
              <p:cNvSpPr>
                <a:spLocks/>
              </p:cNvSpPr>
              <p:nvPr/>
            </p:nvSpPr>
            <p:spPr bwMode="auto">
              <a:xfrm>
                <a:off x="3968"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1" name="Freeform 1452">
                <a:extLst>
                  <a:ext uri="{FF2B5EF4-FFF2-40B4-BE49-F238E27FC236}">
                    <a16:creationId xmlns:a16="http://schemas.microsoft.com/office/drawing/2014/main" id="{37E39D44-AE99-4869-A0E3-0E8D7D006750}"/>
                  </a:ext>
                </a:extLst>
              </p:cNvPr>
              <p:cNvSpPr>
                <a:spLocks/>
              </p:cNvSpPr>
              <p:nvPr/>
            </p:nvSpPr>
            <p:spPr bwMode="auto">
              <a:xfrm>
                <a:off x="3882"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2" name="Freeform 1453">
                <a:extLst>
                  <a:ext uri="{FF2B5EF4-FFF2-40B4-BE49-F238E27FC236}">
                    <a16:creationId xmlns:a16="http://schemas.microsoft.com/office/drawing/2014/main" id="{C84DFF46-DE80-4470-B13D-5DAB321F2E00}"/>
                  </a:ext>
                </a:extLst>
              </p:cNvPr>
              <p:cNvSpPr>
                <a:spLocks/>
              </p:cNvSpPr>
              <p:nvPr/>
            </p:nvSpPr>
            <p:spPr bwMode="auto">
              <a:xfrm>
                <a:off x="3796"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3" name="Freeform 1454">
                <a:extLst>
                  <a:ext uri="{FF2B5EF4-FFF2-40B4-BE49-F238E27FC236}">
                    <a16:creationId xmlns:a16="http://schemas.microsoft.com/office/drawing/2014/main" id="{EBE9774A-3156-4D4D-8E6B-F86121E3CC71}"/>
                  </a:ext>
                </a:extLst>
              </p:cNvPr>
              <p:cNvSpPr>
                <a:spLocks/>
              </p:cNvSpPr>
              <p:nvPr/>
            </p:nvSpPr>
            <p:spPr bwMode="auto">
              <a:xfrm>
                <a:off x="3710"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4" name="Freeform 1455">
                <a:extLst>
                  <a:ext uri="{FF2B5EF4-FFF2-40B4-BE49-F238E27FC236}">
                    <a16:creationId xmlns:a16="http://schemas.microsoft.com/office/drawing/2014/main" id="{9CED5C84-0538-4161-B3E4-44E0C1964E0E}"/>
                  </a:ext>
                </a:extLst>
              </p:cNvPr>
              <p:cNvSpPr>
                <a:spLocks/>
              </p:cNvSpPr>
              <p:nvPr/>
            </p:nvSpPr>
            <p:spPr bwMode="auto">
              <a:xfrm>
                <a:off x="3623" y="401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5" name="Freeform 1456">
                <a:extLst>
                  <a:ext uri="{FF2B5EF4-FFF2-40B4-BE49-F238E27FC236}">
                    <a16:creationId xmlns:a16="http://schemas.microsoft.com/office/drawing/2014/main" id="{D92426EF-F980-44C6-85AE-10B65D1002F5}"/>
                  </a:ext>
                </a:extLst>
              </p:cNvPr>
              <p:cNvSpPr>
                <a:spLocks/>
              </p:cNvSpPr>
              <p:nvPr/>
            </p:nvSpPr>
            <p:spPr bwMode="auto">
              <a:xfrm>
                <a:off x="3537"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6" name="Freeform 1457">
                <a:extLst>
                  <a:ext uri="{FF2B5EF4-FFF2-40B4-BE49-F238E27FC236}">
                    <a16:creationId xmlns:a16="http://schemas.microsoft.com/office/drawing/2014/main" id="{AFAD1430-EE9F-40B8-BA43-74DFFC914466}"/>
                  </a:ext>
                </a:extLst>
              </p:cNvPr>
              <p:cNvSpPr>
                <a:spLocks/>
              </p:cNvSpPr>
              <p:nvPr/>
            </p:nvSpPr>
            <p:spPr bwMode="auto">
              <a:xfrm>
                <a:off x="3451"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7" name="Freeform 1458">
                <a:extLst>
                  <a:ext uri="{FF2B5EF4-FFF2-40B4-BE49-F238E27FC236}">
                    <a16:creationId xmlns:a16="http://schemas.microsoft.com/office/drawing/2014/main" id="{B1C8461B-88D2-468F-AED3-12096F39CF51}"/>
                  </a:ext>
                </a:extLst>
              </p:cNvPr>
              <p:cNvSpPr>
                <a:spLocks/>
              </p:cNvSpPr>
              <p:nvPr/>
            </p:nvSpPr>
            <p:spPr bwMode="auto">
              <a:xfrm>
                <a:off x="3365"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8" name="Freeform 1459">
                <a:extLst>
                  <a:ext uri="{FF2B5EF4-FFF2-40B4-BE49-F238E27FC236}">
                    <a16:creationId xmlns:a16="http://schemas.microsoft.com/office/drawing/2014/main" id="{AD547CA3-9878-4D4B-8F27-D2C7A9713A09}"/>
                  </a:ext>
                </a:extLst>
              </p:cNvPr>
              <p:cNvSpPr>
                <a:spLocks/>
              </p:cNvSpPr>
              <p:nvPr/>
            </p:nvSpPr>
            <p:spPr bwMode="auto">
              <a:xfrm>
                <a:off x="3279"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39" name="Freeform 1460">
                <a:extLst>
                  <a:ext uri="{FF2B5EF4-FFF2-40B4-BE49-F238E27FC236}">
                    <a16:creationId xmlns:a16="http://schemas.microsoft.com/office/drawing/2014/main" id="{D1E682E6-CAA3-4753-8A8C-CB1F3C613D64}"/>
                  </a:ext>
                </a:extLst>
              </p:cNvPr>
              <p:cNvSpPr>
                <a:spLocks/>
              </p:cNvSpPr>
              <p:nvPr/>
            </p:nvSpPr>
            <p:spPr bwMode="auto">
              <a:xfrm>
                <a:off x="3193"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0" name="Freeform 1461">
                <a:extLst>
                  <a:ext uri="{FF2B5EF4-FFF2-40B4-BE49-F238E27FC236}">
                    <a16:creationId xmlns:a16="http://schemas.microsoft.com/office/drawing/2014/main" id="{32065A15-FAA9-4B44-B748-4479F70E07D0}"/>
                  </a:ext>
                </a:extLst>
              </p:cNvPr>
              <p:cNvSpPr>
                <a:spLocks/>
              </p:cNvSpPr>
              <p:nvPr/>
            </p:nvSpPr>
            <p:spPr bwMode="auto">
              <a:xfrm>
                <a:off x="3106"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1" name="Freeform 1462">
                <a:extLst>
                  <a:ext uri="{FF2B5EF4-FFF2-40B4-BE49-F238E27FC236}">
                    <a16:creationId xmlns:a16="http://schemas.microsoft.com/office/drawing/2014/main" id="{2757845A-010D-4458-9266-DBCCBFDECC31}"/>
                  </a:ext>
                </a:extLst>
              </p:cNvPr>
              <p:cNvSpPr>
                <a:spLocks/>
              </p:cNvSpPr>
              <p:nvPr/>
            </p:nvSpPr>
            <p:spPr bwMode="auto">
              <a:xfrm>
                <a:off x="3020"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2" name="Freeform 1463">
                <a:extLst>
                  <a:ext uri="{FF2B5EF4-FFF2-40B4-BE49-F238E27FC236}">
                    <a16:creationId xmlns:a16="http://schemas.microsoft.com/office/drawing/2014/main" id="{EB9D2D1E-D2D7-4E91-8178-E5E3B535AA45}"/>
                  </a:ext>
                </a:extLst>
              </p:cNvPr>
              <p:cNvSpPr>
                <a:spLocks/>
              </p:cNvSpPr>
              <p:nvPr/>
            </p:nvSpPr>
            <p:spPr bwMode="auto">
              <a:xfrm>
                <a:off x="2934"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3" name="Freeform 1464">
                <a:extLst>
                  <a:ext uri="{FF2B5EF4-FFF2-40B4-BE49-F238E27FC236}">
                    <a16:creationId xmlns:a16="http://schemas.microsoft.com/office/drawing/2014/main" id="{F862BAB8-497D-43A4-AB2E-DF1358B70DCE}"/>
                  </a:ext>
                </a:extLst>
              </p:cNvPr>
              <p:cNvSpPr>
                <a:spLocks/>
              </p:cNvSpPr>
              <p:nvPr/>
            </p:nvSpPr>
            <p:spPr bwMode="auto">
              <a:xfrm>
                <a:off x="2848"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4" name="Freeform 1465">
                <a:extLst>
                  <a:ext uri="{FF2B5EF4-FFF2-40B4-BE49-F238E27FC236}">
                    <a16:creationId xmlns:a16="http://schemas.microsoft.com/office/drawing/2014/main" id="{DCE5D092-7A60-4600-ACA0-3D2F9BAD8BB7}"/>
                  </a:ext>
                </a:extLst>
              </p:cNvPr>
              <p:cNvSpPr>
                <a:spLocks/>
              </p:cNvSpPr>
              <p:nvPr/>
            </p:nvSpPr>
            <p:spPr bwMode="auto">
              <a:xfrm>
                <a:off x="2762"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5" name="Freeform 1466">
                <a:extLst>
                  <a:ext uri="{FF2B5EF4-FFF2-40B4-BE49-F238E27FC236}">
                    <a16:creationId xmlns:a16="http://schemas.microsoft.com/office/drawing/2014/main" id="{9B81496B-8820-4096-A259-02234EE9B12D}"/>
                  </a:ext>
                </a:extLst>
              </p:cNvPr>
              <p:cNvSpPr>
                <a:spLocks/>
              </p:cNvSpPr>
              <p:nvPr/>
            </p:nvSpPr>
            <p:spPr bwMode="auto">
              <a:xfrm>
                <a:off x="2675" y="401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6" name="Freeform 1467">
                <a:extLst>
                  <a:ext uri="{FF2B5EF4-FFF2-40B4-BE49-F238E27FC236}">
                    <a16:creationId xmlns:a16="http://schemas.microsoft.com/office/drawing/2014/main" id="{FBD8B02B-0DED-453E-BF04-27C8E9DE8B24}"/>
                  </a:ext>
                </a:extLst>
              </p:cNvPr>
              <p:cNvSpPr>
                <a:spLocks/>
              </p:cNvSpPr>
              <p:nvPr/>
            </p:nvSpPr>
            <p:spPr bwMode="auto">
              <a:xfrm>
                <a:off x="2589"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7" name="Freeform 1468">
                <a:extLst>
                  <a:ext uri="{FF2B5EF4-FFF2-40B4-BE49-F238E27FC236}">
                    <a16:creationId xmlns:a16="http://schemas.microsoft.com/office/drawing/2014/main" id="{8C45B3E5-1D89-4810-8626-4AA900E7C066}"/>
                  </a:ext>
                </a:extLst>
              </p:cNvPr>
              <p:cNvSpPr>
                <a:spLocks/>
              </p:cNvSpPr>
              <p:nvPr/>
            </p:nvSpPr>
            <p:spPr bwMode="auto">
              <a:xfrm>
                <a:off x="2503"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8" name="Freeform 1469">
                <a:extLst>
                  <a:ext uri="{FF2B5EF4-FFF2-40B4-BE49-F238E27FC236}">
                    <a16:creationId xmlns:a16="http://schemas.microsoft.com/office/drawing/2014/main" id="{797A33DC-981A-409D-A169-675945389F38}"/>
                  </a:ext>
                </a:extLst>
              </p:cNvPr>
              <p:cNvSpPr>
                <a:spLocks/>
              </p:cNvSpPr>
              <p:nvPr/>
            </p:nvSpPr>
            <p:spPr bwMode="auto">
              <a:xfrm>
                <a:off x="2417"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49" name="Freeform 1470">
                <a:extLst>
                  <a:ext uri="{FF2B5EF4-FFF2-40B4-BE49-F238E27FC236}">
                    <a16:creationId xmlns:a16="http://schemas.microsoft.com/office/drawing/2014/main" id="{DE433D91-482C-42AD-823C-253A32C5E430}"/>
                  </a:ext>
                </a:extLst>
              </p:cNvPr>
              <p:cNvSpPr>
                <a:spLocks/>
              </p:cNvSpPr>
              <p:nvPr/>
            </p:nvSpPr>
            <p:spPr bwMode="auto">
              <a:xfrm>
                <a:off x="2331"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0" name="Freeform 1471">
                <a:extLst>
                  <a:ext uri="{FF2B5EF4-FFF2-40B4-BE49-F238E27FC236}">
                    <a16:creationId xmlns:a16="http://schemas.microsoft.com/office/drawing/2014/main" id="{BB739562-1513-4B56-A103-758448398D6B}"/>
                  </a:ext>
                </a:extLst>
              </p:cNvPr>
              <p:cNvSpPr>
                <a:spLocks/>
              </p:cNvSpPr>
              <p:nvPr/>
            </p:nvSpPr>
            <p:spPr bwMode="auto">
              <a:xfrm>
                <a:off x="2245"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1" name="Freeform 1472">
                <a:extLst>
                  <a:ext uri="{FF2B5EF4-FFF2-40B4-BE49-F238E27FC236}">
                    <a16:creationId xmlns:a16="http://schemas.microsoft.com/office/drawing/2014/main" id="{B50EEAB3-5F74-46D5-A033-3460CCE534FE}"/>
                  </a:ext>
                </a:extLst>
              </p:cNvPr>
              <p:cNvSpPr>
                <a:spLocks/>
              </p:cNvSpPr>
              <p:nvPr/>
            </p:nvSpPr>
            <p:spPr bwMode="auto">
              <a:xfrm>
                <a:off x="2158"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2" name="Freeform 1473">
                <a:extLst>
                  <a:ext uri="{FF2B5EF4-FFF2-40B4-BE49-F238E27FC236}">
                    <a16:creationId xmlns:a16="http://schemas.microsoft.com/office/drawing/2014/main" id="{8A36C610-DBFE-4CA3-9AC3-56324D0D3E91}"/>
                  </a:ext>
                </a:extLst>
              </p:cNvPr>
              <p:cNvSpPr>
                <a:spLocks/>
              </p:cNvSpPr>
              <p:nvPr/>
            </p:nvSpPr>
            <p:spPr bwMode="auto">
              <a:xfrm>
                <a:off x="2072"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3" name="Freeform 1474">
                <a:extLst>
                  <a:ext uri="{FF2B5EF4-FFF2-40B4-BE49-F238E27FC236}">
                    <a16:creationId xmlns:a16="http://schemas.microsoft.com/office/drawing/2014/main" id="{79F06142-2835-47F2-AAEE-88E85328F393}"/>
                  </a:ext>
                </a:extLst>
              </p:cNvPr>
              <p:cNvSpPr>
                <a:spLocks/>
              </p:cNvSpPr>
              <p:nvPr/>
            </p:nvSpPr>
            <p:spPr bwMode="auto">
              <a:xfrm>
                <a:off x="1986"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4" name="Freeform 1475">
                <a:extLst>
                  <a:ext uri="{FF2B5EF4-FFF2-40B4-BE49-F238E27FC236}">
                    <a16:creationId xmlns:a16="http://schemas.microsoft.com/office/drawing/2014/main" id="{C0E13DA6-11B6-4B1A-961A-4D17D017D6DD}"/>
                  </a:ext>
                </a:extLst>
              </p:cNvPr>
              <p:cNvSpPr>
                <a:spLocks/>
              </p:cNvSpPr>
              <p:nvPr/>
            </p:nvSpPr>
            <p:spPr bwMode="auto">
              <a:xfrm>
                <a:off x="1900"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5" name="Freeform 1476">
                <a:extLst>
                  <a:ext uri="{FF2B5EF4-FFF2-40B4-BE49-F238E27FC236}">
                    <a16:creationId xmlns:a16="http://schemas.microsoft.com/office/drawing/2014/main" id="{0197FCD8-2822-42BC-AF6A-00E6399A352A}"/>
                  </a:ext>
                </a:extLst>
              </p:cNvPr>
              <p:cNvSpPr>
                <a:spLocks/>
              </p:cNvSpPr>
              <p:nvPr/>
            </p:nvSpPr>
            <p:spPr bwMode="auto">
              <a:xfrm>
                <a:off x="1814"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6" name="Freeform 1477">
                <a:extLst>
                  <a:ext uri="{FF2B5EF4-FFF2-40B4-BE49-F238E27FC236}">
                    <a16:creationId xmlns:a16="http://schemas.microsoft.com/office/drawing/2014/main" id="{1B31C15D-5E9C-40D4-B662-65F5006C8981}"/>
                  </a:ext>
                </a:extLst>
              </p:cNvPr>
              <p:cNvSpPr>
                <a:spLocks/>
              </p:cNvSpPr>
              <p:nvPr/>
            </p:nvSpPr>
            <p:spPr bwMode="auto">
              <a:xfrm>
                <a:off x="1727" y="401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7" name="Freeform 1478">
                <a:extLst>
                  <a:ext uri="{FF2B5EF4-FFF2-40B4-BE49-F238E27FC236}">
                    <a16:creationId xmlns:a16="http://schemas.microsoft.com/office/drawing/2014/main" id="{0888FE84-0CDD-479D-86CE-A55ACE496CAD}"/>
                  </a:ext>
                </a:extLst>
              </p:cNvPr>
              <p:cNvSpPr>
                <a:spLocks/>
              </p:cNvSpPr>
              <p:nvPr/>
            </p:nvSpPr>
            <p:spPr bwMode="auto">
              <a:xfrm>
                <a:off x="1641"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8" name="Freeform 1479">
                <a:extLst>
                  <a:ext uri="{FF2B5EF4-FFF2-40B4-BE49-F238E27FC236}">
                    <a16:creationId xmlns:a16="http://schemas.microsoft.com/office/drawing/2014/main" id="{FBE4FA82-C615-403D-A487-FFBF71185883}"/>
                  </a:ext>
                </a:extLst>
              </p:cNvPr>
              <p:cNvSpPr>
                <a:spLocks/>
              </p:cNvSpPr>
              <p:nvPr/>
            </p:nvSpPr>
            <p:spPr bwMode="auto">
              <a:xfrm>
                <a:off x="1555"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59" name="Freeform 1480">
                <a:extLst>
                  <a:ext uri="{FF2B5EF4-FFF2-40B4-BE49-F238E27FC236}">
                    <a16:creationId xmlns:a16="http://schemas.microsoft.com/office/drawing/2014/main" id="{8B59A57C-546B-4D97-BA82-E0B170F5C79A}"/>
                  </a:ext>
                </a:extLst>
              </p:cNvPr>
              <p:cNvSpPr>
                <a:spLocks/>
              </p:cNvSpPr>
              <p:nvPr/>
            </p:nvSpPr>
            <p:spPr bwMode="auto">
              <a:xfrm>
                <a:off x="1469"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0" name="Freeform 1481">
                <a:extLst>
                  <a:ext uri="{FF2B5EF4-FFF2-40B4-BE49-F238E27FC236}">
                    <a16:creationId xmlns:a16="http://schemas.microsoft.com/office/drawing/2014/main" id="{25D7C089-8311-471B-8A28-28C244CB32DA}"/>
                  </a:ext>
                </a:extLst>
              </p:cNvPr>
              <p:cNvSpPr>
                <a:spLocks/>
              </p:cNvSpPr>
              <p:nvPr/>
            </p:nvSpPr>
            <p:spPr bwMode="auto">
              <a:xfrm>
                <a:off x="1383"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1" name="Freeform 1482">
                <a:extLst>
                  <a:ext uri="{FF2B5EF4-FFF2-40B4-BE49-F238E27FC236}">
                    <a16:creationId xmlns:a16="http://schemas.microsoft.com/office/drawing/2014/main" id="{A733DB67-6F36-4418-A063-74D2BB2A6334}"/>
                  </a:ext>
                </a:extLst>
              </p:cNvPr>
              <p:cNvSpPr>
                <a:spLocks/>
              </p:cNvSpPr>
              <p:nvPr/>
            </p:nvSpPr>
            <p:spPr bwMode="auto">
              <a:xfrm>
                <a:off x="1297"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2" name="Freeform 1483">
                <a:extLst>
                  <a:ext uri="{FF2B5EF4-FFF2-40B4-BE49-F238E27FC236}">
                    <a16:creationId xmlns:a16="http://schemas.microsoft.com/office/drawing/2014/main" id="{99F386B4-96F2-4D35-A585-A4ADDE89123C}"/>
                  </a:ext>
                </a:extLst>
              </p:cNvPr>
              <p:cNvSpPr>
                <a:spLocks/>
              </p:cNvSpPr>
              <p:nvPr/>
            </p:nvSpPr>
            <p:spPr bwMode="auto">
              <a:xfrm>
                <a:off x="1210"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3" name="Freeform 1484">
                <a:extLst>
                  <a:ext uri="{FF2B5EF4-FFF2-40B4-BE49-F238E27FC236}">
                    <a16:creationId xmlns:a16="http://schemas.microsoft.com/office/drawing/2014/main" id="{8B73C5B9-7822-412E-882F-88A66BAAD007}"/>
                  </a:ext>
                </a:extLst>
              </p:cNvPr>
              <p:cNvSpPr>
                <a:spLocks/>
              </p:cNvSpPr>
              <p:nvPr/>
            </p:nvSpPr>
            <p:spPr bwMode="auto">
              <a:xfrm>
                <a:off x="1124"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4" name="Freeform 1485">
                <a:extLst>
                  <a:ext uri="{FF2B5EF4-FFF2-40B4-BE49-F238E27FC236}">
                    <a16:creationId xmlns:a16="http://schemas.microsoft.com/office/drawing/2014/main" id="{F9AE33C0-5311-4C4C-A9A3-8EE35C2350E1}"/>
                  </a:ext>
                </a:extLst>
              </p:cNvPr>
              <p:cNvSpPr>
                <a:spLocks/>
              </p:cNvSpPr>
              <p:nvPr/>
            </p:nvSpPr>
            <p:spPr bwMode="auto">
              <a:xfrm>
                <a:off x="1038"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5" name="Freeform 1486">
                <a:extLst>
                  <a:ext uri="{FF2B5EF4-FFF2-40B4-BE49-F238E27FC236}">
                    <a16:creationId xmlns:a16="http://schemas.microsoft.com/office/drawing/2014/main" id="{4CFD8C8C-B598-47BD-96B1-3653185BD1C7}"/>
                  </a:ext>
                </a:extLst>
              </p:cNvPr>
              <p:cNvSpPr>
                <a:spLocks/>
              </p:cNvSpPr>
              <p:nvPr/>
            </p:nvSpPr>
            <p:spPr bwMode="auto">
              <a:xfrm>
                <a:off x="952"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6" name="Freeform 1487">
                <a:extLst>
                  <a:ext uri="{FF2B5EF4-FFF2-40B4-BE49-F238E27FC236}">
                    <a16:creationId xmlns:a16="http://schemas.microsoft.com/office/drawing/2014/main" id="{1631B031-69EA-4016-85C6-47C6ECFEBD60}"/>
                  </a:ext>
                </a:extLst>
              </p:cNvPr>
              <p:cNvSpPr>
                <a:spLocks/>
              </p:cNvSpPr>
              <p:nvPr/>
            </p:nvSpPr>
            <p:spPr bwMode="auto">
              <a:xfrm>
                <a:off x="866"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7" name="Freeform 1488">
                <a:extLst>
                  <a:ext uri="{FF2B5EF4-FFF2-40B4-BE49-F238E27FC236}">
                    <a16:creationId xmlns:a16="http://schemas.microsoft.com/office/drawing/2014/main" id="{DFD4A769-4C64-48D3-86FF-EEDCBEF5708E}"/>
                  </a:ext>
                </a:extLst>
              </p:cNvPr>
              <p:cNvSpPr>
                <a:spLocks/>
              </p:cNvSpPr>
              <p:nvPr/>
            </p:nvSpPr>
            <p:spPr bwMode="auto">
              <a:xfrm>
                <a:off x="779" y="401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8" name="Freeform 1489">
                <a:extLst>
                  <a:ext uri="{FF2B5EF4-FFF2-40B4-BE49-F238E27FC236}">
                    <a16:creationId xmlns:a16="http://schemas.microsoft.com/office/drawing/2014/main" id="{EFFACE0A-9FE4-4F9B-B187-A7787B6CEB79}"/>
                  </a:ext>
                </a:extLst>
              </p:cNvPr>
              <p:cNvSpPr>
                <a:spLocks/>
              </p:cNvSpPr>
              <p:nvPr/>
            </p:nvSpPr>
            <p:spPr bwMode="auto">
              <a:xfrm>
                <a:off x="693"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69" name="Freeform 1490">
                <a:extLst>
                  <a:ext uri="{FF2B5EF4-FFF2-40B4-BE49-F238E27FC236}">
                    <a16:creationId xmlns:a16="http://schemas.microsoft.com/office/drawing/2014/main" id="{7767FD4F-9C80-4A23-B07E-17BA1BAF4F64}"/>
                  </a:ext>
                </a:extLst>
              </p:cNvPr>
              <p:cNvSpPr>
                <a:spLocks/>
              </p:cNvSpPr>
              <p:nvPr/>
            </p:nvSpPr>
            <p:spPr bwMode="auto">
              <a:xfrm>
                <a:off x="607"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0" name="Freeform 1491">
                <a:extLst>
                  <a:ext uri="{FF2B5EF4-FFF2-40B4-BE49-F238E27FC236}">
                    <a16:creationId xmlns:a16="http://schemas.microsoft.com/office/drawing/2014/main" id="{A1006869-48CF-440D-A53E-FB0E1F82C23F}"/>
                  </a:ext>
                </a:extLst>
              </p:cNvPr>
              <p:cNvSpPr>
                <a:spLocks/>
              </p:cNvSpPr>
              <p:nvPr/>
            </p:nvSpPr>
            <p:spPr bwMode="auto">
              <a:xfrm>
                <a:off x="521"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1" name="Freeform 1492">
                <a:extLst>
                  <a:ext uri="{FF2B5EF4-FFF2-40B4-BE49-F238E27FC236}">
                    <a16:creationId xmlns:a16="http://schemas.microsoft.com/office/drawing/2014/main" id="{462F1A1B-135F-4B1F-B44B-C90122F5B9AA}"/>
                  </a:ext>
                </a:extLst>
              </p:cNvPr>
              <p:cNvSpPr>
                <a:spLocks/>
              </p:cNvSpPr>
              <p:nvPr/>
            </p:nvSpPr>
            <p:spPr bwMode="auto">
              <a:xfrm>
                <a:off x="435"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2" name="Freeform 1493">
                <a:extLst>
                  <a:ext uri="{FF2B5EF4-FFF2-40B4-BE49-F238E27FC236}">
                    <a16:creationId xmlns:a16="http://schemas.microsoft.com/office/drawing/2014/main" id="{1A0854C5-8201-489B-BC9F-149DA045C618}"/>
                  </a:ext>
                </a:extLst>
              </p:cNvPr>
              <p:cNvSpPr>
                <a:spLocks/>
              </p:cNvSpPr>
              <p:nvPr/>
            </p:nvSpPr>
            <p:spPr bwMode="auto">
              <a:xfrm>
                <a:off x="349"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3" name="Freeform 1494">
                <a:extLst>
                  <a:ext uri="{FF2B5EF4-FFF2-40B4-BE49-F238E27FC236}">
                    <a16:creationId xmlns:a16="http://schemas.microsoft.com/office/drawing/2014/main" id="{B02E4A80-64E7-4EDB-88C1-59F6A6959F16}"/>
                  </a:ext>
                </a:extLst>
              </p:cNvPr>
              <p:cNvSpPr>
                <a:spLocks/>
              </p:cNvSpPr>
              <p:nvPr/>
            </p:nvSpPr>
            <p:spPr bwMode="auto">
              <a:xfrm>
                <a:off x="262" y="401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4" name="Freeform 1495">
                <a:extLst>
                  <a:ext uri="{FF2B5EF4-FFF2-40B4-BE49-F238E27FC236}">
                    <a16:creationId xmlns:a16="http://schemas.microsoft.com/office/drawing/2014/main" id="{85DAD75A-99AB-4CCA-9A75-40FA360B4F41}"/>
                  </a:ext>
                </a:extLst>
              </p:cNvPr>
              <p:cNvSpPr>
                <a:spLocks/>
              </p:cNvSpPr>
              <p:nvPr/>
            </p:nvSpPr>
            <p:spPr bwMode="auto">
              <a:xfrm>
                <a:off x="176"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5" name="Freeform 1496">
                <a:extLst>
                  <a:ext uri="{FF2B5EF4-FFF2-40B4-BE49-F238E27FC236}">
                    <a16:creationId xmlns:a16="http://schemas.microsoft.com/office/drawing/2014/main" id="{70B610F7-B68A-4A0A-8F92-6FDE70FB4EED}"/>
                  </a:ext>
                </a:extLst>
              </p:cNvPr>
              <p:cNvSpPr>
                <a:spLocks/>
              </p:cNvSpPr>
              <p:nvPr/>
            </p:nvSpPr>
            <p:spPr bwMode="auto">
              <a:xfrm>
                <a:off x="90" y="401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6" name="Freeform 1497">
                <a:extLst>
                  <a:ext uri="{FF2B5EF4-FFF2-40B4-BE49-F238E27FC236}">
                    <a16:creationId xmlns:a16="http://schemas.microsoft.com/office/drawing/2014/main" id="{5E793299-EBDD-439F-8D1F-99BB9A188CFC}"/>
                  </a:ext>
                </a:extLst>
              </p:cNvPr>
              <p:cNvSpPr>
                <a:spLocks/>
              </p:cNvSpPr>
              <p:nvPr/>
            </p:nvSpPr>
            <p:spPr bwMode="auto">
              <a:xfrm>
                <a:off x="7" y="4017"/>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7" name="Freeform 1498">
                <a:extLst>
                  <a:ext uri="{FF2B5EF4-FFF2-40B4-BE49-F238E27FC236}">
                    <a16:creationId xmlns:a16="http://schemas.microsoft.com/office/drawing/2014/main" id="{621E8F67-2F46-4F36-A9C4-B07373583FDC}"/>
                  </a:ext>
                </a:extLst>
              </p:cNvPr>
              <p:cNvSpPr>
                <a:spLocks/>
              </p:cNvSpPr>
              <p:nvPr/>
            </p:nvSpPr>
            <p:spPr bwMode="auto">
              <a:xfrm>
                <a:off x="5692"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8" name="Freeform 1499">
                <a:extLst>
                  <a:ext uri="{FF2B5EF4-FFF2-40B4-BE49-F238E27FC236}">
                    <a16:creationId xmlns:a16="http://schemas.microsoft.com/office/drawing/2014/main" id="{20B7FA04-97A2-455B-A575-F1FB6B0E2B87}"/>
                  </a:ext>
                </a:extLst>
              </p:cNvPr>
              <p:cNvSpPr>
                <a:spLocks/>
              </p:cNvSpPr>
              <p:nvPr/>
            </p:nvSpPr>
            <p:spPr bwMode="auto">
              <a:xfrm>
                <a:off x="5606"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79" name="Freeform 1500">
                <a:extLst>
                  <a:ext uri="{FF2B5EF4-FFF2-40B4-BE49-F238E27FC236}">
                    <a16:creationId xmlns:a16="http://schemas.microsoft.com/office/drawing/2014/main" id="{F639E7BE-8FFF-4A0E-A033-010EEB58BFD8}"/>
                  </a:ext>
                </a:extLst>
              </p:cNvPr>
              <p:cNvSpPr>
                <a:spLocks/>
              </p:cNvSpPr>
              <p:nvPr/>
            </p:nvSpPr>
            <p:spPr bwMode="auto">
              <a:xfrm>
                <a:off x="5519" y="41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0" name="Freeform 1501">
                <a:extLst>
                  <a:ext uri="{FF2B5EF4-FFF2-40B4-BE49-F238E27FC236}">
                    <a16:creationId xmlns:a16="http://schemas.microsoft.com/office/drawing/2014/main" id="{F2988B6D-940A-4781-9E36-6C6ABD7CD3C9}"/>
                  </a:ext>
                </a:extLst>
              </p:cNvPr>
              <p:cNvSpPr>
                <a:spLocks/>
              </p:cNvSpPr>
              <p:nvPr/>
            </p:nvSpPr>
            <p:spPr bwMode="auto">
              <a:xfrm>
                <a:off x="5433"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1" name="Freeform 1502">
                <a:extLst>
                  <a:ext uri="{FF2B5EF4-FFF2-40B4-BE49-F238E27FC236}">
                    <a16:creationId xmlns:a16="http://schemas.microsoft.com/office/drawing/2014/main" id="{C90E0C2C-455E-4AA6-BFBB-002DD1664337}"/>
                  </a:ext>
                </a:extLst>
              </p:cNvPr>
              <p:cNvSpPr>
                <a:spLocks/>
              </p:cNvSpPr>
              <p:nvPr/>
            </p:nvSpPr>
            <p:spPr bwMode="auto">
              <a:xfrm>
                <a:off x="5347"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2" name="Freeform 1503">
                <a:extLst>
                  <a:ext uri="{FF2B5EF4-FFF2-40B4-BE49-F238E27FC236}">
                    <a16:creationId xmlns:a16="http://schemas.microsoft.com/office/drawing/2014/main" id="{C97EA70D-0E13-40D4-82AE-061ED04AFB31}"/>
                  </a:ext>
                </a:extLst>
              </p:cNvPr>
              <p:cNvSpPr>
                <a:spLocks/>
              </p:cNvSpPr>
              <p:nvPr/>
            </p:nvSpPr>
            <p:spPr bwMode="auto">
              <a:xfrm>
                <a:off x="5261"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3" name="Freeform 1504">
                <a:extLst>
                  <a:ext uri="{FF2B5EF4-FFF2-40B4-BE49-F238E27FC236}">
                    <a16:creationId xmlns:a16="http://schemas.microsoft.com/office/drawing/2014/main" id="{C510348F-370B-4E9B-A734-0299DEDE763A}"/>
                  </a:ext>
                </a:extLst>
              </p:cNvPr>
              <p:cNvSpPr>
                <a:spLocks/>
              </p:cNvSpPr>
              <p:nvPr/>
            </p:nvSpPr>
            <p:spPr bwMode="auto">
              <a:xfrm>
                <a:off x="5175"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4" name="Freeform 1505">
                <a:extLst>
                  <a:ext uri="{FF2B5EF4-FFF2-40B4-BE49-F238E27FC236}">
                    <a16:creationId xmlns:a16="http://schemas.microsoft.com/office/drawing/2014/main" id="{884B70AC-9BC4-4D84-A84D-9A7E9CF4DBBF}"/>
                  </a:ext>
                </a:extLst>
              </p:cNvPr>
              <p:cNvSpPr>
                <a:spLocks/>
              </p:cNvSpPr>
              <p:nvPr/>
            </p:nvSpPr>
            <p:spPr bwMode="auto">
              <a:xfrm>
                <a:off x="5089"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5" name="Freeform 1506">
                <a:extLst>
                  <a:ext uri="{FF2B5EF4-FFF2-40B4-BE49-F238E27FC236}">
                    <a16:creationId xmlns:a16="http://schemas.microsoft.com/office/drawing/2014/main" id="{C0216D48-729D-4D45-9DFC-3B5D8E34C03D}"/>
                  </a:ext>
                </a:extLst>
              </p:cNvPr>
              <p:cNvSpPr>
                <a:spLocks/>
              </p:cNvSpPr>
              <p:nvPr/>
            </p:nvSpPr>
            <p:spPr bwMode="auto">
              <a:xfrm>
                <a:off x="5002"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6" name="Freeform 1507">
                <a:extLst>
                  <a:ext uri="{FF2B5EF4-FFF2-40B4-BE49-F238E27FC236}">
                    <a16:creationId xmlns:a16="http://schemas.microsoft.com/office/drawing/2014/main" id="{68D2B84E-B5BD-47B8-A5FA-A21DC15BBE38}"/>
                  </a:ext>
                </a:extLst>
              </p:cNvPr>
              <p:cNvSpPr>
                <a:spLocks/>
              </p:cNvSpPr>
              <p:nvPr/>
            </p:nvSpPr>
            <p:spPr bwMode="auto">
              <a:xfrm>
                <a:off x="4916"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7" name="Freeform 1508">
                <a:extLst>
                  <a:ext uri="{FF2B5EF4-FFF2-40B4-BE49-F238E27FC236}">
                    <a16:creationId xmlns:a16="http://schemas.microsoft.com/office/drawing/2014/main" id="{D5A59616-08C6-4DD7-A556-86011AC4EC33}"/>
                  </a:ext>
                </a:extLst>
              </p:cNvPr>
              <p:cNvSpPr>
                <a:spLocks/>
              </p:cNvSpPr>
              <p:nvPr/>
            </p:nvSpPr>
            <p:spPr bwMode="auto">
              <a:xfrm>
                <a:off x="4830"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8" name="Freeform 1509">
                <a:extLst>
                  <a:ext uri="{FF2B5EF4-FFF2-40B4-BE49-F238E27FC236}">
                    <a16:creationId xmlns:a16="http://schemas.microsoft.com/office/drawing/2014/main" id="{20F1316C-A588-431E-8CFE-52B45190A442}"/>
                  </a:ext>
                </a:extLst>
              </p:cNvPr>
              <p:cNvSpPr>
                <a:spLocks/>
              </p:cNvSpPr>
              <p:nvPr/>
            </p:nvSpPr>
            <p:spPr bwMode="auto">
              <a:xfrm>
                <a:off x="4744"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89" name="Freeform 1510">
                <a:extLst>
                  <a:ext uri="{FF2B5EF4-FFF2-40B4-BE49-F238E27FC236}">
                    <a16:creationId xmlns:a16="http://schemas.microsoft.com/office/drawing/2014/main" id="{89C7E430-21F6-41A0-9986-55249A134371}"/>
                  </a:ext>
                </a:extLst>
              </p:cNvPr>
              <p:cNvSpPr>
                <a:spLocks/>
              </p:cNvSpPr>
              <p:nvPr/>
            </p:nvSpPr>
            <p:spPr bwMode="auto">
              <a:xfrm>
                <a:off x="4658"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0" name="Freeform 1511">
                <a:extLst>
                  <a:ext uri="{FF2B5EF4-FFF2-40B4-BE49-F238E27FC236}">
                    <a16:creationId xmlns:a16="http://schemas.microsoft.com/office/drawing/2014/main" id="{1CC3D749-8A7F-41FD-9505-B75B682BD033}"/>
                  </a:ext>
                </a:extLst>
              </p:cNvPr>
              <p:cNvSpPr>
                <a:spLocks/>
              </p:cNvSpPr>
              <p:nvPr/>
            </p:nvSpPr>
            <p:spPr bwMode="auto">
              <a:xfrm>
                <a:off x="4571" y="41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1" name="Freeform 1512">
                <a:extLst>
                  <a:ext uri="{FF2B5EF4-FFF2-40B4-BE49-F238E27FC236}">
                    <a16:creationId xmlns:a16="http://schemas.microsoft.com/office/drawing/2014/main" id="{401EB0AC-271F-45A9-A5C1-D5C0020E5310}"/>
                  </a:ext>
                </a:extLst>
              </p:cNvPr>
              <p:cNvSpPr>
                <a:spLocks/>
              </p:cNvSpPr>
              <p:nvPr/>
            </p:nvSpPr>
            <p:spPr bwMode="auto">
              <a:xfrm>
                <a:off x="4485"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2" name="Freeform 1513">
                <a:extLst>
                  <a:ext uri="{FF2B5EF4-FFF2-40B4-BE49-F238E27FC236}">
                    <a16:creationId xmlns:a16="http://schemas.microsoft.com/office/drawing/2014/main" id="{BE5BF349-DB09-4362-B2F7-5C7C73B70ED5}"/>
                  </a:ext>
                </a:extLst>
              </p:cNvPr>
              <p:cNvSpPr>
                <a:spLocks/>
              </p:cNvSpPr>
              <p:nvPr/>
            </p:nvSpPr>
            <p:spPr bwMode="auto">
              <a:xfrm>
                <a:off x="4399"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3" name="Freeform 1514">
                <a:extLst>
                  <a:ext uri="{FF2B5EF4-FFF2-40B4-BE49-F238E27FC236}">
                    <a16:creationId xmlns:a16="http://schemas.microsoft.com/office/drawing/2014/main" id="{33EDEC35-58FC-4D8E-9F4F-B7A89137AB47}"/>
                  </a:ext>
                </a:extLst>
              </p:cNvPr>
              <p:cNvSpPr>
                <a:spLocks/>
              </p:cNvSpPr>
              <p:nvPr/>
            </p:nvSpPr>
            <p:spPr bwMode="auto">
              <a:xfrm>
                <a:off x="4313"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4" name="Freeform 1515">
                <a:extLst>
                  <a:ext uri="{FF2B5EF4-FFF2-40B4-BE49-F238E27FC236}">
                    <a16:creationId xmlns:a16="http://schemas.microsoft.com/office/drawing/2014/main" id="{34710F8B-ABFD-44F6-9A6B-23CE1F25F0FA}"/>
                  </a:ext>
                </a:extLst>
              </p:cNvPr>
              <p:cNvSpPr>
                <a:spLocks/>
              </p:cNvSpPr>
              <p:nvPr/>
            </p:nvSpPr>
            <p:spPr bwMode="auto">
              <a:xfrm>
                <a:off x="4227"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5" name="Freeform 1516">
                <a:extLst>
                  <a:ext uri="{FF2B5EF4-FFF2-40B4-BE49-F238E27FC236}">
                    <a16:creationId xmlns:a16="http://schemas.microsoft.com/office/drawing/2014/main" id="{677F5900-528E-4C94-9E7D-A804A78C72E6}"/>
                  </a:ext>
                </a:extLst>
              </p:cNvPr>
              <p:cNvSpPr>
                <a:spLocks/>
              </p:cNvSpPr>
              <p:nvPr/>
            </p:nvSpPr>
            <p:spPr bwMode="auto">
              <a:xfrm>
                <a:off x="4141"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6" name="Freeform 1517">
                <a:extLst>
                  <a:ext uri="{FF2B5EF4-FFF2-40B4-BE49-F238E27FC236}">
                    <a16:creationId xmlns:a16="http://schemas.microsoft.com/office/drawing/2014/main" id="{0429023D-95FF-4318-8A2C-115A574273BF}"/>
                  </a:ext>
                </a:extLst>
              </p:cNvPr>
              <p:cNvSpPr>
                <a:spLocks/>
              </p:cNvSpPr>
              <p:nvPr/>
            </p:nvSpPr>
            <p:spPr bwMode="auto">
              <a:xfrm>
                <a:off x="4054"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7" name="Freeform 1518">
                <a:extLst>
                  <a:ext uri="{FF2B5EF4-FFF2-40B4-BE49-F238E27FC236}">
                    <a16:creationId xmlns:a16="http://schemas.microsoft.com/office/drawing/2014/main" id="{D83AC562-A440-4A30-9841-DA71CCF70A34}"/>
                  </a:ext>
                </a:extLst>
              </p:cNvPr>
              <p:cNvSpPr>
                <a:spLocks/>
              </p:cNvSpPr>
              <p:nvPr/>
            </p:nvSpPr>
            <p:spPr bwMode="auto">
              <a:xfrm>
                <a:off x="3968"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8" name="Freeform 1519">
                <a:extLst>
                  <a:ext uri="{FF2B5EF4-FFF2-40B4-BE49-F238E27FC236}">
                    <a16:creationId xmlns:a16="http://schemas.microsoft.com/office/drawing/2014/main" id="{CB354C66-96EE-4191-AF97-AB639B1B4719}"/>
                  </a:ext>
                </a:extLst>
              </p:cNvPr>
              <p:cNvSpPr>
                <a:spLocks/>
              </p:cNvSpPr>
              <p:nvPr/>
            </p:nvSpPr>
            <p:spPr bwMode="auto">
              <a:xfrm>
                <a:off x="3882"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499" name="Freeform 1520">
                <a:extLst>
                  <a:ext uri="{FF2B5EF4-FFF2-40B4-BE49-F238E27FC236}">
                    <a16:creationId xmlns:a16="http://schemas.microsoft.com/office/drawing/2014/main" id="{B919B6E0-BDD2-476F-A521-077B18B25DC7}"/>
                  </a:ext>
                </a:extLst>
              </p:cNvPr>
              <p:cNvSpPr>
                <a:spLocks/>
              </p:cNvSpPr>
              <p:nvPr/>
            </p:nvSpPr>
            <p:spPr bwMode="auto">
              <a:xfrm>
                <a:off x="3796"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0" name="Freeform 1521">
                <a:extLst>
                  <a:ext uri="{FF2B5EF4-FFF2-40B4-BE49-F238E27FC236}">
                    <a16:creationId xmlns:a16="http://schemas.microsoft.com/office/drawing/2014/main" id="{EBC988B4-7785-48F5-BD34-B95F2DD07C09}"/>
                  </a:ext>
                </a:extLst>
              </p:cNvPr>
              <p:cNvSpPr>
                <a:spLocks/>
              </p:cNvSpPr>
              <p:nvPr/>
            </p:nvSpPr>
            <p:spPr bwMode="auto">
              <a:xfrm>
                <a:off x="3710"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1" name="Freeform 1522">
                <a:extLst>
                  <a:ext uri="{FF2B5EF4-FFF2-40B4-BE49-F238E27FC236}">
                    <a16:creationId xmlns:a16="http://schemas.microsoft.com/office/drawing/2014/main" id="{42AF791F-1EBA-4AC8-81AB-E14297B04865}"/>
                  </a:ext>
                </a:extLst>
              </p:cNvPr>
              <p:cNvSpPr>
                <a:spLocks/>
              </p:cNvSpPr>
              <p:nvPr/>
            </p:nvSpPr>
            <p:spPr bwMode="auto">
              <a:xfrm>
                <a:off x="3623" y="41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2" name="Freeform 1523">
                <a:extLst>
                  <a:ext uri="{FF2B5EF4-FFF2-40B4-BE49-F238E27FC236}">
                    <a16:creationId xmlns:a16="http://schemas.microsoft.com/office/drawing/2014/main" id="{41FE1B45-EC34-4280-AF88-C4787509D891}"/>
                  </a:ext>
                </a:extLst>
              </p:cNvPr>
              <p:cNvSpPr>
                <a:spLocks/>
              </p:cNvSpPr>
              <p:nvPr/>
            </p:nvSpPr>
            <p:spPr bwMode="auto">
              <a:xfrm>
                <a:off x="3537"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3" name="Freeform 1524">
                <a:extLst>
                  <a:ext uri="{FF2B5EF4-FFF2-40B4-BE49-F238E27FC236}">
                    <a16:creationId xmlns:a16="http://schemas.microsoft.com/office/drawing/2014/main" id="{1C6DBB5B-264A-4982-9E50-686DE755CE98}"/>
                  </a:ext>
                </a:extLst>
              </p:cNvPr>
              <p:cNvSpPr>
                <a:spLocks/>
              </p:cNvSpPr>
              <p:nvPr/>
            </p:nvSpPr>
            <p:spPr bwMode="auto">
              <a:xfrm>
                <a:off x="3451"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4" name="Freeform 1525">
                <a:extLst>
                  <a:ext uri="{FF2B5EF4-FFF2-40B4-BE49-F238E27FC236}">
                    <a16:creationId xmlns:a16="http://schemas.microsoft.com/office/drawing/2014/main" id="{0586C95B-EC9F-4361-BDC8-396E5346DE27}"/>
                  </a:ext>
                </a:extLst>
              </p:cNvPr>
              <p:cNvSpPr>
                <a:spLocks/>
              </p:cNvSpPr>
              <p:nvPr/>
            </p:nvSpPr>
            <p:spPr bwMode="auto">
              <a:xfrm>
                <a:off x="3365"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5" name="Freeform 1526">
                <a:extLst>
                  <a:ext uri="{FF2B5EF4-FFF2-40B4-BE49-F238E27FC236}">
                    <a16:creationId xmlns:a16="http://schemas.microsoft.com/office/drawing/2014/main" id="{ECF62FDF-3303-4340-98B7-56379B34CBFE}"/>
                  </a:ext>
                </a:extLst>
              </p:cNvPr>
              <p:cNvSpPr>
                <a:spLocks/>
              </p:cNvSpPr>
              <p:nvPr/>
            </p:nvSpPr>
            <p:spPr bwMode="auto">
              <a:xfrm>
                <a:off x="3279"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6" name="Freeform 1527">
                <a:extLst>
                  <a:ext uri="{FF2B5EF4-FFF2-40B4-BE49-F238E27FC236}">
                    <a16:creationId xmlns:a16="http://schemas.microsoft.com/office/drawing/2014/main" id="{B9417748-CBB7-4888-911A-AB255DF55E72}"/>
                  </a:ext>
                </a:extLst>
              </p:cNvPr>
              <p:cNvSpPr>
                <a:spLocks/>
              </p:cNvSpPr>
              <p:nvPr/>
            </p:nvSpPr>
            <p:spPr bwMode="auto">
              <a:xfrm>
                <a:off x="3193"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7" name="Freeform 1528">
                <a:extLst>
                  <a:ext uri="{FF2B5EF4-FFF2-40B4-BE49-F238E27FC236}">
                    <a16:creationId xmlns:a16="http://schemas.microsoft.com/office/drawing/2014/main" id="{16B0D45C-483D-4BCA-A180-4D88C01E8F77}"/>
                  </a:ext>
                </a:extLst>
              </p:cNvPr>
              <p:cNvSpPr>
                <a:spLocks/>
              </p:cNvSpPr>
              <p:nvPr/>
            </p:nvSpPr>
            <p:spPr bwMode="auto">
              <a:xfrm>
                <a:off x="3106"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8" name="Freeform 1529">
                <a:extLst>
                  <a:ext uri="{FF2B5EF4-FFF2-40B4-BE49-F238E27FC236}">
                    <a16:creationId xmlns:a16="http://schemas.microsoft.com/office/drawing/2014/main" id="{D84EABB6-364F-4035-85D0-A31486D85D00}"/>
                  </a:ext>
                </a:extLst>
              </p:cNvPr>
              <p:cNvSpPr>
                <a:spLocks/>
              </p:cNvSpPr>
              <p:nvPr/>
            </p:nvSpPr>
            <p:spPr bwMode="auto">
              <a:xfrm>
                <a:off x="3020"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09" name="Freeform 1530">
                <a:extLst>
                  <a:ext uri="{FF2B5EF4-FFF2-40B4-BE49-F238E27FC236}">
                    <a16:creationId xmlns:a16="http://schemas.microsoft.com/office/drawing/2014/main" id="{669D4398-0BBF-4867-924E-B1396A1600FB}"/>
                  </a:ext>
                </a:extLst>
              </p:cNvPr>
              <p:cNvSpPr>
                <a:spLocks/>
              </p:cNvSpPr>
              <p:nvPr/>
            </p:nvSpPr>
            <p:spPr bwMode="auto">
              <a:xfrm>
                <a:off x="2934"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0" name="Freeform 1531">
                <a:extLst>
                  <a:ext uri="{FF2B5EF4-FFF2-40B4-BE49-F238E27FC236}">
                    <a16:creationId xmlns:a16="http://schemas.microsoft.com/office/drawing/2014/main" id="{9F7B4973-C1A4-41FC-8676-76636C6B7599}"/>
                  </a:ext>
                </a:extLst>
              </p:cNvPr>
              <p:cNvSpPr>
                <a:spLocks/>
              </p:cNvSpPr>
              <p:nvPr/>
            </p:nvSpPr>
            <p:spPr bwMode="auto">
              <a:xfrm>
                <a:off x="2848"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1" name="Freeform 1532">
                <a:extLst>
                  <a:ext uri="{FF2B5EF4-FFF2-40B4-BE49-F238E27FC236}">
                    <a16:creationId xmlns:a16="http://schemas.microsoft.com/office/drawing/2014/main" id="{46817556-44A4-4A04-A3BD-1916E1F80411}"/>
                  </a:ext>
                </a:extLst>
              </p:cNvPr>
              <p:cNvSpPr>
                <a:spLocks/>
              </p:cNvSpPr>
              <p:nvPr/>
            </p:nvSpPr>
            <p:spPr bwMode="auto">
              <a:xfrm>
                <a:off x="2762"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2" name="Freeform 1533">
                <a:extLst>
                  <a:ext uri="{FF2B5EF4-FFF2-40B4-BE49-F238E27FC236}">
                    <a16:creationId xmlns:a16="http://schemas.microsoft.com/office/drawing/2014/main" id="{5C6A364B-3953-4737-9568-7C6D9098B5AB}"/>
                  </a:ext>
                </a:extLst>
              </p:cNvPr>
              <p:cNvSpPr>
                <a:spLocks/>
              </p:cNvSpPr>
              <p:nvPr/>
            </p:nvSpPr>
            <p:spPr bwMode="auto">
              <a:xfrm>
                <a:off x="2675" y="41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3" name="Freeform 1534">
                <a:extLst>
                  <a:ext uri="{FF2B5EF4-FFF2-40B4-BE49-F238E27FC236}">
                    <a16:creationId xmlns:a16="http://schemas.microsoft.com/office/drawing/2014/main" id="{54A6F4F8-B2DB-4D45-AEF1-8384A7BF4B3A}"/>
                  </a:ext>
                </a:extLst>
              </p:cNvPr>
              <p:cNvSpPr>
                <a:spLocks/>
              </p:cNvSpPr>
              <p:nvPr/>
            </p:nvSpPr>
            <p:spPr bwMode="auto">
              <a:xfrm>
                <a:off x="2589"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4" name="Freeform 1535">
                <a:extLst>
                  <a:ext uri="{FF2B5EF4-FFF2-40B4-BE49-F238E27FC236}">
                    <a16:creationId xmlns:a16="http://schemas.microsoft.com/office/drawing/2014/main" id="{4A8442FC-0D51-427C-B427-074C7816CFF8}"/>
                  </a:ext>
                </a:extLst>
              </p:cNvPr>
              <p:cNvSpPr>
                <a:spLocks/>
              </p:cNvSpPr>
              <p:nvPr/>
            </p:nvSpPr>
            <p:spPr bwMode="auto">
              <a:xfrm>
                <a:off x="2503"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5" name="Freeform 1536">
                <a:extLst>
                  <a:ext uri="{FF2B5EF4-FFF2-40B4-BE49-F238E27FC236}">
                    <a16:creationId xmlns:a16="http://schemas.microsoft.com/office/drawing/2014/main" id="{B631F552-9B7E-4AB4-8783-FE2E99033585}"/>
                  </a:ext>
                </a:extLst>
              </p:cNvPr>
              <p:cNvSpPr>
                <a:spLocks/>
              </p:cNvSpPr>
              <p:nvPr/>
            </p:nvSpPr>
            <p:spPr bwMode="auto">
              <a:xfrm>
                <a:off x="2417"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6" name="Freeform 1537">
                <a:extLst>
                  <a:ext uri="{FF2B5EF4-FFF2-40B4-BE49-F238E27FC236}">
                    <a16:creationId xmlns:a16="http://schemas.microsoft.com/office/drawing/2014/main" id="{879167FD-4034-4067-A0CE-5D33819E1422}"/>
                  </a:ext>
                </a:extLst>
              </p:cNvPr>
              <p:cNvSpPr>
                <a:spLocks/>
              </p:cNvSpPr>
              <p:nvPr/>
            </p:nvSpPr>
            <p:spPr bwMode="auto">
              <a:xfrm>
                <a:off x="2331"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7" name="Freeform 1538">
                <a:extLst>
                  <a:ext uri="{FF2B5EF4-FFF2-40B4-BE49-F238E27FC236}">
                    <a16:creationId xmlns:a16="http://schemas.microsoft.com/office/drawing/2014/main" id="{56EC1545-9B67-4FF2-922A-72BB9614E544}"/>
                  </a:ext>
                </a:extLst>
              </p:cNvPr>
              <p:cNvSpPr>
                <a:spLocks/>
              </p:cNvSpPr>
              <p:nvPr/>
            </p:nvSpPr>
            <p:spPr bwMode="auto">
              <a:xfrm>
                <a:off x="2245"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8" name="Freeform 1539">
                <a:extLst>
                  <a:ext uri="{FF2B5EF4-FFF2-40B4-BE49-F238E27FC236}">
                    <a16:creationId xmlns:a16="http://schemas.microsoft.com/office/drawing/2014/main" id="{3C32D3E6-9179-4342-91FD-46F858E207D4}"/>
                  </a:ext>
                </a:extLst>
              </p:cNvPr>
              <p:cNvSpPr>
                <a:spLocks/>
              </p:cNvSpPr>
              <p:nvPr/>
            </p:nvSpPr>
            <p:spPr bwMode="auto">
              <a:xfrm>
                <a:off x="2158"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19" name="Freeform 1540">
                <a:extLst>
                  <a:ext uri="{FF2B5EF4-FFF2-40B4-BE49-F238E27FC236}">
                    <a16:creationId xmlns:a16="http://schemas.microsoft.com/office/drawing/2014/main" id="{67FE48AF-FE94-43AE-B3FC-D874B835B21D}"/>
                  </a:ext>
                </a:extLst>
              </p:cNvPr>
              <p:cNvSpPr>
                <a:spLocks/>
              </p:cNvSpPr>
              <p:nvPr/>
            </p:nvSpPr>
            <p:spPr bwMode="auto">
              <a:xfrm>
                <a:off x="2072"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0" name="Freeform 1541">
                <a:extLst>
                  <a:ext uri="{FF2B5EF4-FFF2-40B4-BE49-F238E27FC236}">
                    <a16:creationId xmlns:a16="http://schemas.microsoft.com/office/drawing/2014/main" id="{02C644F7-5F33-4A26-8F3F-46404463CFB6}"/>
                  </a:ext>
                </a:extLst>
              </p:cNvPr>
              <p:cNvSpPr>
                <a:spLocks/>
              </p:cNvSpPr>
              <p:nvPr/>
            </p:nvSpPr>
            <p:spPr bwMode="auto">
              <a:xfrm>
                <a:off x="1986"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1" name="Freeform 1542">
                <a:extLst>
                  <a:ext uri="{FF2B5EF4-FFF2-40B4-BE49-F238E27FC236}">
                    <a16:creationId xmlns:a16="http://schemas.microsoft.com/office/drawing/2014/main" id="{FE058E55-6CDE-4FC7-88CE-B7C5F77E1F5E}"/>
                  </a:ext>
                </a:extLst>
              </p:cNvPr>
              <p:cNvSpPr>
                <a:spLocks/>
              </p:cNvSpPr>
              <p:nvPr/>
            </p:nvSpPr>
            <p:spPr bwMode="auto">
              <a:xfrm>
                <a:off x="1900"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2" name="Freeform 1543">
                <a:extLst>
                  <a:ext uri="{FF2B5EF4-FFF2-40B4-BE49-F238E27FC236}">
                    <a16:creationId xmlns:a16="http://schemas.microsoft.com/office/drawing/2014/main" id="{29D8C7C0-494D-4C9C-AE23-99CBDD79E179}"/>
                  </a:ext>
                </a:extLst>
              </p:cNvPr>
              <p:cNvSpPr>
                <a:spLocks/>
              </p:cNvSpPr>
              <p:nvPr/>
            </p:nvSpPr>
            <p:spPr bwMode="auto">
              <a:xfrm>
                <a:off x="1814"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3" name="Freeform 1544">
                <a:extLst>
                  <a:ext uri="{FF2B5EF4-FFF2-40B4-BE49-F238E27FC236}">
                    <a16:creationId xmlns:a16="http://schemas.microsoft.com/office/drawing/2014/main" id="{8CD01509-1FA2-4D64-A654-584DEFA09F8D}"/>
                  </a:ext>
                </a:extLst>
              </p:cNvPr>
              <p:cNvSpPr>
                <a:spLocks/>
              </p:cNvSpPr>
              <p:nvPr/>
            </p:nvSpPr>
            <p:spPr bwMode="auto">
              <a:xfrm>
                <a:off x="1727" y="41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4" name="Freeform 1545">
                <a:extLst>
                  <a:ext uri="{FF2B5EF4-FFF2-40B4-BE49-F238E27FC236}">
                    <a16:creationId xmlns:a16="http://schemas.microsoft.com/office/drawing/2014/main" id="{B91F3D7A-45A9-4B72-9E50-8B698EEC91A1}"/>
                  </a:ext>
                </a:extLst>
              </p:cNvPr>
              <p:cNvSpPr>
                <a:spLocks/>
              </p:cNvSpPr>
              <p:nvPr/>
            </p:nvSpPr>
            <p:spPr bwMode="auto">
              <a:xfrm>
                <a:off x="1641"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5" name="Freeform 1546">
                <a:extLst>
                  <a:ext uri="{FF2B5EF4-FFF2-40B4-BE49-F238E27FC236}">
                    <a16:creationId xmlns:a16="http://schemas.microsoft.com/office/drawing/2014/main" id="{B5E535DB-F71F-4C0E-885F-AECFF8B2EC98}"/>
                  </a:ext>
                </a:extLst>
              </p:cNvPr>
              <p:cNvSpPr>
                <a:spLocks/>
              </p:cNvSpPr>
              <p:nvPr/>
            </p:nvSpPr>
            <p:spPr bwMode="auto">
              <a:xfrm>
                <a:off x="1555"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6" name="Freeform 1547">
                <a:extLst>
                  <a:ext uri="{FF2B5EF4-FFF2-40B4-BE49-F238E27FC236}">
                    <a16:creationId xmlns:a16="http://schemas.microsoft.com/office/drawing/2014/main" id="{36920972-5134-43E9-A561-D044D37E2177}"/>
                  </a:ext>
                </a:extLst>
              </p:cNvPr>
              <p:cNvSpPr>
                <a:spLocks/>
              </p:cNvSpPr>
              <p:nvPr/>
            </p:nvSpPr>
            <p:spPr bwMode="auto">
              <a:xfrm>
                <a:off x="1469"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7" name="Freeform 1548">
                <a:extLst>
                  <a:ext uri="{FF2B5EF4-FFF2-40B4-BE49-F238E27FC236}">
                    <a16:creationId xmlns:a16="http://schemas.microsoft.com/office/drawing/2014/main" id="{C801594F-9906-4D10-943C-0E917D86B74C}"/>
                  </a:ext>
                </a:extLst>
              </p:cNvPr>
              <p:cNvSpPr>
                <a:spLocks/>
              </p:cNvSpPr>
              <p:nvPr/>
            </p:nvSpPr>
            <p:spPr bwMode="auto">
              <a:xfrm>
                <a:off x="1383"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8" name="Freeform 1549">
                <a:extLst>
                  <a:ext uri="{FF2B5EF4-FFF2-40B4-BE49-F238E27FC236}">
                    <a16:creationId xmlns:a16="http://schemas.microsoft.com/office/drawing/2014/main" id="{F26C6F5D-54E3-4CA3-9FA7-AD55D15F4A52}"/>
                  </a:ext>
                </a:extLst>
              </p:cNvPr>
              <p:cNvSpPr>
                <a:spLocks/>
              </p:cNvSpPr>
              <p:nvPr/>
            </p:nvSpPr>
            <p:spPr bwMode="auto">
              <a:xfrm>
                <a:off x="1297"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29" name="Freeform 1550">
                <a:extLst>
                  <a:ext uri="{FF2B5EF4-FFF2-40B4-BE49-F238E27FC236}">
                    <a16:creationId xmlns:a16="http://schemas.microsoft.com/office/drawing/2014/main" id="{27157BF3-027A-4E26-804F-3B4C7F89A77A}"/>
                  </a:ext>
                </a:extLst>
              </p:cNvPr>
              <p:cNvSpPr>
                <a:spLocks/>
              </p:cNvSpPr>
              <p:nvPr/>
            </p:nvSpPr>
            <p:spPr bwMode="auto">
              <a:xfrm>
                <a:off x="1210"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0" name="Freeform 1551">
                <a:extLst>
                  <a:ext uri="{FF2B5EF4-FFF2-40B4-BE49-F238E27FC236}">
                    <a16:creationId xmlns:a16="http://schemas.microsoft.com/office/drawing/2014/main" id="{8ADA58CD-F795-4F95-BC9F-5ADCDFA3BEDE}"/>
                  </a:ext>
                </a:extLst>
              </p:cNvPr>
              <p:cNvSpPr>
                <a:spLocks/>
              </p:cNvSpPr>
              <p:nvPr/>
            </p:nvSpPr>
            <p:spPr bwMode="auto">
              <a:xfrm>
                <a:off x="1124"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1" name="Freeform 1552">
                <a:extLst>
                  <a:ext uri="{FF2B5EF4-FFF2-40B4-BE49-F238E27FC236}">
                    <a16:creationId xmlns:a16="http://schemas.microsoft.com/office/drawing/2014/main" id="{579DF954-22A2-4485-AA60-7731A6A77229}"/>
                  </a:ext>
                </a:extLst>
              </p:cNvPr>
              <p:cNvSpPr>
                <a:spLocks/>
              </p:cNvSpPr>
              <p:nvPr/>
            </p:nvSpPr>
            <p:spPr bwMode="auto">
              <a:xfrm>
                <a:off x="1038"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2" name="Freeform 1553">
                <a:extLst>
                  <a:ext uri="{FF2B5EF4-FFF2-40B4-BE49-F238E27FC236}">
                    <a16:creationId xmlns:a16="http://schemas.microsoft.com/office/drawing/2014/main" id="{A370252C-E9A5-459F-8224-6CC0CE98FD6B}"/>
                  </a:ext>
                </a:extLst>
              </p:cNvPr>
              <p:cNvSpPr>
                <a:spLocks/>
              </p:cNvSpPr>
              <p:nvPr/>
            </p:nvSpPr>
            <p:spPr bwMode="auto">
              <a:xfrm>
                <a:off x="952"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3" name="Freeform 1554">
                <a:extLst>
                  <a:ext uri="{FF2B5EF4-FFF2-40B4-BE49-F238E27FC236}">
                    <a16:creationId xmlns:a16="http://schemas.microsoft.com/office/drawing/2014/main" id="{9929C707-2265-46CB-88B7-3001801158C6}"/>
                  </a:ext>
                </a:extLst>
              </p:cNvPr>
              <p:cNvSpPr>
                <a:spLocks/>
              </p:cNvSpPr>
              <p:nvPr/>
            </p:nvSpPr>
            <p:spPr bwMode="auto">
              <a:xfrm>
                <a:off x="866"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4" name="Freeform 1555">
                <a:extLst>
                  <a:ext uri="{FF2B5EF4-FFF2-40B4-BE49-F238E27FC236}">
                    <a16:creationId xmlns:a16="http://schemas.microsoft.com/office/drawing/2014/main" id="{980D762A-EDAD-4557-BEDA-4823AB185387}"/>
                  </a:ext>
                </a:extLst>
              </p:cNvPr>
              <p:cNvSpPr>
                <a:spLocks/>
              </p:cNvSpPr>
              <p:nvPr/>
            </p:nvSpPr>
            <p:spPr bwMode="auto">
              <a:xfrm>
                <a:off x="779" y="41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5" name="Freeform 1556">
                <a:extLst>
                  <a:ext uri="{FF2B5EF4-FFF2-40B4-BE49-F238E27FC236}">
                    <a16:creationId xmlns:a16="http://schemas.microsoft.com/office/drawing/2014/main" id="{22D4A541-553C-40C1-867D-C6B8112E7F88}"/>
                  </a:ext>
                </a:extLst>
              </p:cNvPr>
              <p:cNvSpPr>
                <a:spLocks/>
              </p:cNvSpPr>
              <p:nvPr/>
            </p:nvSpPr>
            <p:spPr bwMode="auto">
              <a:xfrm>
                <a:off x="693"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6" name="Freeform 1557">
                <a:extLst>
                  <a:ext uri="{FF2B5EF4-FFF2-40B4-BE49-F238E27FC236}">
                    <a16:creationId xmlns:a16="http://schemas.microsoft.com/office/drawing/2014/main" id="{1EF3EE2A-451A-496B-B41A-585B9B9F214C}"/>
                  </a:ext>
                </a:extLst>
              </p:cNvPr>
              <p:cNvSpPr>
                <a:spLocks/>
              </p:cNvSpPr>
              <p:nvPr/>
            </p:nvSpPr>
            <p:spPr bwMode="auto">
              <a:xfrm>
                <a:off x="607"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7" name="Freeform 1558">
                <a:extLst>
                  <a:ext uri="{FF2B5EF4-FFF2-40B4-BE49-F238E27FC236}">
                    <a16:creationId xmlns:a16="http://schemas.microsoft.com/office/drawing/2014/main" id="{121CE828-2677-4ADE-98B9-2026CBBFD757}"/>
                  </a:ext>
                </a:extLst>
              </p:cNvPr>
              <p:cNvSpPr>
                <a:spLocks/>
              </p:cNvSpPr>
              <p:nvPr/>
            </p:nvSpPr>
            <p:spPr bwMode="auto">
              <a:xfrm>
                <a:off x="521"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8" name="Freeform 1559">
                <a:extLst>
                  <a:ext uri="{FF2B5EF4-FFF2-40B4-BE49-F238E27FC236}">
                    <a16:creationId xmlns:a16="http://schemas.microsoft.com/office/drawing/2014/main" id="{01BED029-C61F-4716-9977-BAFDE9FD7A98}"/>
                  </a:ext>
                </a:extLst>
              </p:cNvPr>
              <p:cNvSpPr>
                <a:spLocks/>
              </p:cNvSpPr>
              <p:nvPr/>
            </p:nvSpPr>
            <p:spPr bwMode="auto">
              <a:xfrm>
                <a:off x="435"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39" name="Freeform 1560">
                <a:extLst>
                  <a:ext uri="{FF2B5EF4-FFF2-40B4-BE49-F238E27FC236}">
                    <a16:creationId xmlns:a16="http://schemas.microsoft.com/office/drawing/2014/main" id="{FE1ABAFA-5DC1-4299-8F14-5DE4BD0139E4}"/>
                  </a:ext>
                </a:extLst>
              </p:cNvPr>
              <p:cNvSpPr>
                <a:spLocks/>
              </p:cNvSpPr>
              <p:nvPr/>
            </p:nvSpPr>
            <p:spPr bwMode="auto">
              <a:xfrm>
                <a:off x="349"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0" name="Freeform 1561">
                <a:extLst>
                  <a:ext uri="{FF2B5EF4-FFF2-40B4-BE49-F238E27FC236}">
                    <a16:creationId xmlns:a16="http://schemas.microsoft.com/office/drawing/2014/main" id="{5E6C483D-6560-4886-962F-C033AC4831B3}"/>
                  </a:ext>
                </a:extLst>
              </p:cNvPr>
              <p:cNvSpPr>
                <a:spLocks/>
              </p:cNvSpPr>
              <p:nvPr/>
            </p:nvSpPr>
            <p:spPr bwMode="auto">
              <a:xfrm>
                <a:off x="262" y="41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1" name="Freeform 1562">
                <a:extLst>
                  <a:ext uri="{FF2B5EF4-FFF2-40B4-BE49-F238E27FC236}">
                    <a16:creationId xmlns:a16="http://schemas.microsoft.com/office/drawing/2014/main" id="{7C0D08C9-7C38-424E-9616-598DB5443889}"/>
                  </a:ext>
                </a:extLst>
              </p:cNvPr>
              <p:cNvSpPr>
                <a:spLocks/>
              </p:cNvSpPr>
              <p:nvPr/>
            </p:nvSpPr>
            <p:spPr bwMode="auto">
              <a:xfrm>
                <a:off x="176"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2" name="Freeform 1563">
                <a:extLst>
                  <a:ext uri="{FF2B5EF4-FFF2-40B4-BE49-F238E27FC236}">
                    <a16:creationId xmlns:a16="http://schemas.microsoft.com/office/drawing/2014/main" id="{8FA202A8-A4C4-4141-BA6A-BC437A6A1CDA}"/>
                  </a:ext>
                </a:extLst>
              </p:cNvPr>
              <p:cNvSpPr>
                <a:spLocks/>
              </p:cNvSpPr>
              <p:nvPr/>
            </p:nvSpPr>
            <p:spPr bwMode="auto">
              <a:xfrm>
                <a:off x="90" y="41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3" name="Freeform 1564">
                <a:extLst>
                  <a:ext uri="{FF2B5EF4-FFF2-40B4-BE49-F238E27FC236}">
                    <a16:creationId xmlns:a16="http://schemas.microsoft.com/office/drawing/2014/main" id="{5ED3B1AC-3453-48DD-9AB3-4F34DD4339DF}"/>
                  </a:ext>
                </a:extLst>
              </p:cNvPr>
              <p:cNvSpPr>
                <a:spLocks/>
              </p:cNvSpPr>
              <p:nvPr/>
            </p:nvSpPr>
            <p:spPr bwMode="auto">
              <a:xfrm>
                <a:off x="7" y="4189"/>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4" name="Freeform 1565">
                <a:extLst>
                  <a:ext uri="{FF2B5EF4-FFF2-40B4-BE49-F238E27FC236}">
                    <a16:creationId xmlns:a16="http://schemas.microsoft.com/office/drawing/2014/main" id="{8A103696-23DC-45B1-8FE7-204B203446C2}"/>
                  </a:ext>
                </a:extLst>
              </p:cNvPr>
              <p:cNvSpPr>
                <a:spLocks/>
              </p:cNvSpPr>
              <p:nvPr/>
            </p:nvSpPr>
            <p:spPr bwMode="auto">
              <a:xfrm>
                <a:off x="5692"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5" name="Freeform 1566">
                <a:extLst>
                  <a:ext uri="{FF2B5EF4-FFF2-40B4-BE49-F238E27FC236}">
                    <a16:creationId xmlns:a16="http://schemas.microsoft.com/office/drawing/2014/main" id="{5A37EB31-D5A0-4F07-9ADA-2DF31E9D4875}"/>
                  </a:ext>
                </a:extLst>
              </p:cNvPr>
              <p:cNvSpPr>
                <a:spLocks/>
              </p:cNvSpPr>
              <p:nvPr/>
            </p:nvSpPr>
            <p:spPr bwMode="auto">
              <a:xfrm>
                <a:off x="5606"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6" name="Freeform 1567">
                <a:extLst>
                  <a:ext uri="{FF2B5EF4-FFF2-40B4-BE49-F238E27FC236}">
                    <a16:creationId xmlns:a16="http://schemas.microsoft.com/office/drawing/2014/main" id="{9A1AE9E2-9DBF-4E1A-9AFA-F41474C2BDED}"/>
                  </a:ext>
                </a:extLst>
              </p:cNvPr>
              <p:cNvSpPr>
                <a:spLocks/>
              </p:cNvSpPr>
              <p:nvPr/>
            </p:nvSpPr>
            <p:spPr bwMode="auto">
              <a:xfrm>
                <a:off x="5519" y="41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7" name="Freeform 1568">
                <a:extLst>
                  <a:ext uri="{FF2B5EF4-FFF2-40B4-BE49-F238E27FC236}">
                    <a16:creationId xmlns:a16="http://schemas.microsoft.com/office/drawing/2014/main" id="{6BCB3EF1-067C-44EB-BD42-164E689499E9}"/>
                  </a:ext>
                </a:extLst>
              </p:cNvPr>
              <p:cNvSpPr>
                <a:spLocks/>
              </p:cNvSpPr>
              <p:nvPr/>
            </p:nvSpPr>
            <p:spPr bwMode="auto">
              <a:xfrm>
                <a:off x="5433"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8" name="Freeform 1569">
                <a:extLst>
                  <a:ext uri="{FF2B5EF4-FFF2-40B4-BE49-F238E27FC236}">
                    <a16:creationId xmlns:a16="http://schemas.microsoft.com/office/drawing/2014/main" id="{56E800A0-44C9-42E3-907E-85A7BEEEEC10}"/>
                  </a:ext>
                </a:extLst>
              </p:cNvPr>
              <p:cNvSpPr>
                <a:spLocks/>
              </p:cNvSpPr>
              <p:nvPr/>
            </p:nvSpPr>
            <p:spPr bwMode="auto">
              <a:xfrm>
                <a:off x="5347"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49" name="Freeform 1570">
                <a:extLst>
                  <a:ext uri="{FF2B5EF4-FFF2-40B4-BE49-F238E27FC236}">
                    <a16:creationId xmlns:a16="http://schemas.microsoft.com/office/drawing/2014/main" id="{519D4D4B-EA13-48B6-9014-510932BBA384}"/>
                  </a:ext>
                </a:extLst>
              </p:cNvPr>
              <p:cNvSpPr>
                <a:spLocks/>
              </p:cNvSpPr>
              <p:nvPr/>
            </p:nvSpPr>
            <p:spPr bwMode="auto">
              <a:xfrm>
                <a:off x="5261"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0" name="Freeform 1571">
                <a:extLst>
                  <a:ext uri="{FF2B5EF4-FFF2-40B4-BE49-F238E27FC236}">
                    <a16:creationId xmlns:a16="http://schemas.microsoft.com/office/drawing/2014/main" id="{BDDCCFC7-6506-4E43-8EAD-BA7294D38EC2}"/>
                  </a:ext>
                </a:extLst>
              </p:cNvPr>
              <p:cNvSpPr>
                <a:spLocks/>
              </p:cNvSpPr>
              <p:nvPr/>
            </p:nvSpPr>
            <p:spPr bwMode="auto">
              <a:xfrm>
                <a:off x="5175"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1" name="Freeform 1572">
                <a:extLst>
                  <a:ext uri="{FF2B5EF4-FFF2-40B4-BE49-F238E27FC236}">
                    <a16:creationId xmlns:a16="http://schemas.microsoft.com/office/drawing/2014/main" id="{957414C1-5150-4CC1-A6E3-55BABDA51E06}"/>
                  </a:ext>
                </a:extLst>
              </p:cNvPr>
              <p:cNvSpPr>
                <a:spLocks/>
              </p:cNvSpPr>
              <p:nvPr/>
            </p:nvSpPr>
            <p:spPr bwMode="auto">
              <a:xfrm>
                <a:off x="5089"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2" name="Freeform 1573">
                <a:extLst>
                  <a:ext uri="{FF2B5EF4-FFF2-40B4-BE49-F238E27FC236}">
                    <a16:creationId xmlns:a16="http://schemas.microsoft.com/office/drawing/2014/main" id="{FCAB9352-6FB3-4B0F-B82C-89A71948A39A}"/>
                  </a:ext>
                </a:extLst>
              </p:cNvPr>
              <p:cNvSpPr>
                <a:spLocks/>
              </p:cNvSpPr>
              <p:nvPr/>
            </p:nvSpPr>
            <p:spPr bwMode="auto">
              <a:xfrm>
                <a:off x="5002"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3" name="Freeform 1574">
                <a:extLst>
                  <a:ext uri="{FF2B5EF4-FFF2-40B4-BE49-F238E27FC236}">
                    <a16:creationId xmlns:a16="http://schemas.microsoft.com/office/drawing/2014/main" id="{58F03332-F228-4736-8698-1F1610A741CE}"/>
                  </a:ext>
                </a:extLst>
              </p:cNvPr>
              <p:cNvSpPr>
                <a:spLocks/>
              </p:cNvSpPr>
              <p:nvPr/>
            </p:nvSpPr>
            <p:spPr bwMode="auto">
              <a:xfrm>
                <a:off x="4916"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4" name="Freeform 1575">
                <a:extLst>
                  <a:ext uri="{FF2B5EF4-FFF2-40B4-BE49-F238E27FC236}">
                    <a16:creationId xmlns:a16="http://schemas.microsoft.com/office/drawing/2014/main" id="{F839D10D-AA51-45C6-9B29-15975FCC92E2}"/>
                  </a:ext>
                </a:extLst>
              </p:cNvPr>
              <p:cNvSpPr>
                <a:spLocks/>
              </p:cNvSpPr>
              <p:nvPr/>
            </p:nvSpPr>
            <p:spPr bwMode="auto">
              <a:xfrm>
                <a:off x="4830"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5" name="Freeform 1576">
                <a:extLst>
                  <a:ext uri="{FF2B5EF4-FFF2-40B4-BE49-F238E27FC236}">
                    <a16:creationId xmlns:a16="http://schemas.microsoft.com/office/drawing/2014/main" id="{964FCB04-0094-4BB1-B16C-2C6B1B240E35}"/>
                  </a:ext>
                </a:extLst>
              </p:cNvPr>
              <p:cNvSpPr>
                <a:spLocks/>
              </p:cNvSpPr>
              <p:nvPr/>
            </p:nvSpPr>
            <p:spPr bwMode="auto">
              <a:xfrm>
                <a:off x="4744"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6" name="Freeform 1577">
                <a:extLst>
                  <a:ext uri="{FF2B5EF4-FFF2-40B4-BE49-F238E27FC236}">
                    <a16:creationId xmlns:a16="http://schemas.microsoft.com/office/drawing/2014/main" id="{A5FAE271-4689-4CB2-9298-EE109C6B1E8B}"/>
                  </a:ext>
                </a:extLst>
              </p:cNvPr>
              <p:cNvSpPr>
                <a:spLocks/>
              </p:cNvSpPr>
              <p:nvPr/>
            </p:nvSpPr>
            <p:spPr bwMode="auto">
              <a:xfrm>
                <a:off x="4658"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7" name="Freeform 1578">
                <a:extLst>
                  <a:ext uri="{FF2B5EF4-FFF2-40B4-BE49-F238E27FC236}">
                    <a16:creationId xmlns:a16="http://schemas.microsoft.com/office/drawing/2014/main" id="{BD330751-C12A-4F09-B9E2-DEDB7796F16A}"/>
                  </a:ext>
                </a:extLst>
              </p:cNvPr>
              <p:cNvSpPr>
                <a:spLocks/>
              </p:cNvSpPr>
              <p:nvPr/>
            </p:nvSpPr>
            <p:spPr bwMode="auto">
              <a:xfrm>
                <a:off x="4571" y="41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8" name="Freeform 1579">
                <a:extLst>
                  <a:ext uri="{FF2B5EF4-FFF2-40B4-BE49-F238E27FC236}">
                    <a16:creationId xmlns:a16="http://schemas.microsoft.com/office/drawing/2014/main" id="{6D6E0BBF-CCEA-443B-B18A-07E7031EADAC}"/>
                  </a:ext>
                </a:extLst>
              </p:cNvPr>
              <p:cNvSpPr>
                <a:spLocks/>
              </p:cNvSpPr>
              <p:nvPr/>
            </p:nvSpPr>
            <p:spPr bwMode="auto">
              <a:xfrm>
                <a:off x="4485"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59" name="Freeform 1580">
                <a:extLst>
                  <a:ext uri="{FF2B5EF4-FFF2-40B4-BE49-F238E27FC236}">
                    <a16:creationId xmlns:a16="http://schemas.microsoft.com/office/drawing/2014/main" id="{1D07A079-79A3-47A6-8312-156C83498DD7}"/>
                  </a:ext>
                </a:extLst>
              </p:cNvPr>
              <p:cNvSpPr>
                <a:spLocks/>
              </p:cNvSpPr>
              <p:nvPr/>
            </p:nvSpPr>
            <p:spPr bwMode="auto">
              <a:xfrm>
                <a:off x="4399"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0" name="Freeform 1581">
                <a:extLst>
                  <a:ext uri="{FF2B5EF4-FFF2-40B4-BE49-F238E27FC236}">
                    <a16:creationId xmlns:a16="http://schemas.microsoft.com/office/drawing/2014/main" id="{E13F5437-9980-41E4-85AD-790358E82C87}"/>
                  </a:ext>
                </a:extLst>
              </p:cNvPr>
              <p:cNvSpPr>
                <a:spLocks/>
              </p:cNvSpPr>
              <p:nvPr/>
            </p:nvSpPr>
            <p:spPr bwMode="auto">
              <a:xfrm>
                <a:off x="4313"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1" name="Freeform 1582">
                <a:extLst>
                  <a:ext uri="{FF2B5EF4-FFF2-40B4-BE49-F238E27FC236}">
                    <a16:creationId xmlns:a16="http://schemas.microsoft.com/office/drawing/2014/main" id="{12AE1766-5845-48FE-B0F1-3B40392068E2}"/>
                  </a:ext>
                </a:extLst>
              </p:cNvPr>
              <p:cNvSpPr>
                <a:spLocks/>
              </p:cNvSpPr>
              <p:nvPr/>
            </p:nvSpPr>
            <p:spPr bwMode="auto">
              <a:xfrm>
                <a:off x="4227"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2" name="Freeform 1583">
                <a:extLst>
                  <a:ext uri="{FF2B5EF4-FFF2-40B4-BE49-F238E27FC236}">
                    <a16:creationId xmlns:a16="http://schemas.microsoft.com/office/drawing/2014/main" id="{AD21289E-BE57-4488-AC94-3F9D72A51AFA}"/>
                  </a:ext>
                </a:extLst>
              </p:cNvPr>
              <p:cNvSpPr>
                <a:spLocks/>
              </p:cNvSpPr>
              <p:nvPr/>
            </p:nvSpPr>
            <p:spPr bwMode="auto">
              <a:xfrm>
                <a:off x="4141"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3" name="Freeform 1584">
                <a:extLst>
                  <a:ext uri="{FF2B5EF4-FFF2-40B4-BE49-F238E27FC236}">
                    <a16:creationId xmlns:a16="http://schemas.microsoft.com/office/drawing/2014/main" id="{E6EECDE4-494D-462B-A629-2EC064907016}"/>
                  </a:ext>
                </a:extLst>
              </p:cNvPr>
              <p:cNvSpPr>
                <a:spLocks/>
              </p:cNvSpPr>
              <p:nvPr/>
            </p:nvSpPr>
            <p:spPr bwMode="auto">
              <a:xfrm>
                <a:off x="4054"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4" name="Freeform 1585">
                <a:extLst>
                  <a:ext uri="{FF2B5EF4-FFF2-40B4-BE49-F238E27FC236}">
                    <a16:creationId xmlns:a16="http://schemas.microsoft.com/office/drawing/2014/main" id="{2B78439D-BCEE-4E9F-AD8E-D8D27CD29F4F}"/>
                  </a:ext>
                </a:extLst>
              </p:cNvPr>
              <p:cNvSpPr>
                <a:spLocks/>
              </p:cNvSpPr>
              <p:nvPr/>
            </p:nvSpPr>
            <p:spPr bwMode="auto">
              <a:xfrm>
                <a:off x="3968"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5" name="Freeform 1586">
                <a:extLst>
                  <a:ext uri="{FF2B5EF4-FFF2-40B4-BE49-F238E27FC236}">
                    <a16:creationId xmlns:a16="http://schemas.microsoft.com/office/drawing/2014/main" id="{B69393FD-2C90-4D60-86E2-41B033B64664}"/>
                  </a:ext>
                </a:extLst>
              </p:cNvPr>
              <p:cNvSpPr>
                <a:spLocks/>
              </p:cNvSpPr>
              <p:nvPr/>
            </p:nvSpPr>
            <p:spPr bwMode="auto">
              <a:xfrm>
                <a:off x="3882"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6" name="Freeform 1587">
                <a:extLst>
                  <a:ext uri="{FF2B5EF4-FFF2-40B4-BE49-F238E27FC236}">
                    <a16:creationId xmlns:a16="http://schemas.microsoft.com/office/drawing/2014/main" id="{FCD364D4-7862-452C-BB35-6AF4E3672DBF}"/>
                  </a:ext>
                </a:extLst>
              </p:cNvPr>
              <p:cNvSpPr>
                <a:spLocks/>
              </p:cNvSpPr>
              <p:nvPr/>
            </p:nvSpPr>
            <p:spPr bwMode="auto">
              <a:xfrm>
                <a:off x="3796"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7" name="Freeform 1588">
                <a:extLst>
                  <a:ext uri="{FF2B5EF4-FFF2-40B4-BE49-F238E27FC236}">
                    <a16:creationId xmlns:a16="http://schemas.microsoft.com/office/drawing/2014/main" id="{DDF2BD02-2175-490B-94F0-648FB86AD8B2}"/>
                  </a:ext>
                </a:extLst>
              </p:cNvPr>
              <p:cNvSpPr>
                <a:spLocks/>
              </p:cNvSpPr>
              <p:nvPr/>
            </p:nvSpPr>
            <p:spPr bwMode="auto">
              <a:xfrm>
                <a:off x="3710"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8" name="Freeform 1589">
                <a:extLst>
                  <a:ext uri="{FF2B5EF4-FFF2-40B4-BE49-F238E27FC236}">
                    <a16:creationId xmlns:a16="http://schemas.microsoft.com/office/drawing/2014/main" id="{32F05C03-88D6-404F-9075-93AA07299F78}"/>
                  </a:ext>
                </a:extLst>
              </p:cNvPr>
              <p:cNvSpPr>
                <a:spLocks/>
              </p:cNvSpPr>
              <p:nvPr/>
            </p:nvSpPr>
            <p:spPr bwMode="auto">
              <a:xfrm>
                <a:off x="3623" y="41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69" name="Freeform 1590">
                <a:extLst>
                  <a:ext uri="{FF2B5EF4-FFF2-40B4-BE49-F238E27FC236}">
                    <a16:creationId xmlns:a16="http://schemas.microsoft.com/office/drawing/2014/main" id="{645585F3-FF71-4C0E-8499-F3E1842B0A8C}"/>
                  </a:ext>
                </a:extLst>
              </p:cNvPr>
              <p:cNvSpPr>
                <a:spLocks/>
              </p:cNvSpPr>
              <p:nvPr/>
            </p:nvSpPr>
            <p:spPr bwMode="auto">
              <a:xfrm>
                <a:off x="3537"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0" name="Freeform 1591">
                <a:extLst>
                  <a:ext uri="{FF2B5EF4-FFF2-40B4-BE49-F238E27FC236}">
                    <a16:creationId xmlns:a16="http://schemas.microsoft.com/office/drawing/2014/main" id="{8E5A469C-83B1-48AE-BD95-17331F956FB5}"/>
                  </a:ext>
                </a:extLst>
              </p:cNvPr>
              <p:cNvSpPr>
                <a:spLocks/>
              </p:cNvSpPr>
              <p:nvPr/>
            </p:nvSpPr>
            <p:spPr bwMode="auto">
              <a:xfrm>
                <a:off x="3451"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1" name="Freeform 1592">
                <a:extLst>
                  <a:ext uri="{FF2B5EF4-FFF2-40B4-BE49-F238E27FC236}">
                    <a16:creationId xmlns:a16="http://schemas.microsoft.com/office/drawing/2014/main" id="{8E74893A-23E0-40F0-B8FC-55CB5ADDDFA5}"/>
                  </a:ext>
                </a:extLst>
              </p:cNvPr>
              <p:cNvSpPr>
                <a:spLocks/>
              </p:cNvSpPr>
              <p:nvPr/>
            </p:nvSpPr>
            <p:spPr bwMode="auto">
              <a:xfrm>
                <a:off x="3365"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2" name="Freeform 1593">
                <a:extLst>
                  <a:ext uri="{FF2B5EF4-FFF2-40B4-BE49-F238E27FC236}">
                    <a16:creationId xmlns:a16="http://schemas.microsoft.com/office/drawing/2014/main" id="{4F9A2CC1-582B-4D25-9696-9AB150EBECE5}"/>
                  </a:ext>
                </a:extLst>
              </p:cNvPr>
              <p:cNvSpPr>
                <a:spLocks/>
              </p:cNvSpPr>
              <p:nvPr/>
            </p:nvSpPr>
            <p:spPr bwMode="auto">
              <a:xfrm>
                <a:off x="3279"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3" name="Freeform 1594">
                <a:extLst>
                  <a:ext uri="{FF2B5EF4-FFF2-40B4-BE49-F238E27FC236}">
                    <a16:creationId xmlns:a16="http://schemas.microsoft.com/office/drawing/2014/main" id="{37B466B2-FD31-492E-849F-2C49BA5E86BC}"/>
                  </a:ext>
                </a:extLst>
              </p:cNvPr>
              <p:cNvSpPr>
                <a:spLocks/>
              </p:cNvSpPr>
              <p:nvPr/>
            </p:nvSpPr>
            <p:spPr bwMode="auto">
              <a:xfrm>
                <a:off x="3193"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4" name="Freeform 1595">
                <a:extLst>
                  <a:ext uri="{FF2B5EF4-FFF2-40B4-BE49-F238E27FC236}">
                    <a16:creationId xmlns:a16="http://schemas.microsoft.com/office/drawing/2014/main" id="{FD0BBF42-57D2-4BBE-A58B-89E54C586CF1}"/>
                  </a:ext>
                </a:extLst>
              </p:cNvPr>
              <p:cNvSpPr>
                <a:spLocks/>
              </p:cNvSpPr>
              <p:nvPr/>
            </p:nvSpPr>
            <p:spPr bwMode="auto">
              <a:xfrm>
                <a:off x="3106"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5" name="Freeform 1596">
                <a:extLst>
                  <a:ext uri="{FF2B5EF4-FFF2-40B4-BE49-F238E27FC236}">
                    <a16:creationId xmlns:a16="http://schemas.microsoft.com/office/drawing/2014/main" id="{CCDC987C-01FD-45C0-99F6-10381B20FD90}"/>
                  </a:ext>
                </a:extLst>
              </p:cNvPr>
              <p:cNvSpPr>
                <a:spLocks/>
              </p:cNvSpPr>
              <p:nvPr/>
            </p:nvSpPr>
            <p:spPr bwMode="auto">
              <a:xfrm>
                <a:off x="3020"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6" name="Freeform 1597">
                <a:extLst>
                  <a:ext uri="{FF2B5EF4-FFF2-40B4-BE49-F238E27FC236}">
                    <a16:creationId xmlns:a16="http://schemas.microsoft.com/office/drawing/2014/main" id="{3817FEB2-1A42-4FC0-955A-9AC8EC4A461F}"/>
                  </a:ext>
                </a:extLst>
              </p:cNvPr>
              <p:cNvSpPr>
                <a:spLocks/>
              </p:cNvSpPr>
              <p:nvPr/>
            </p:nvSpPr>
            <p:spPr bwMode="auto">
              <a:xfrm>
                <a:off x="2934"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7" name="Freeform 1598">
                <a:extLst>
                  <a:ext uri="{FF2B5EF4-FFF2-40B4-BE49-F238E27FC236}">
                    <a16:creationId xmlns:a16="http://schemas.microsoft.com/office/drawing/2014/main" id="{7BD9B0A0-402B-4DA0-A168-6164C0CFD9AC}"/>
                  </a:ext>
                </a:extLst>
              </p:cNvPr>
              <p:cNvSpPr>
                <a:spLocks/>
              </p:cNvSpPr>
              <p:nvPr/>
            </p:nvSpPr>
            <p:spPr bwMode="auto">
              <a:xfrm>
                <a:off x="2848"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8" name="Freeform 1599">
                <a:extLst>
                  <a:ext uri="{FF2B5EF4-FFF2-40B4-BE49-F238E27FC236}">
                    <a16:creationId xmlns:a16="http://schemas.microsoft.com/office/drawing/2014/main" id="{1D740654-8CA4-43BF-9E5E-45E2295EA621}"/>
                  </a:ext>
                </a:extLst>
              </p:cNvPr>
              <p:cNvSpPr>
                <a:spLocks/>
              </p:cNvSpPr>
              <p:nvPr/>
            </p:nvSpPr>
            <p:spPr bwMode="auto">
              <a:xfrm>
                <a:off x="2762"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79" name="Freeform 1600">
                <a:extLst>
                  <a:ext uri="{FF2B5EF4-FFF2-40B4-BE49-F238E27FC236}">
                    <a16:creationId xmlns:a16="http://schemas.microsoft.com/office/drawing/2014/main" id="{ECA56E69-298E-459F-ADC9-A8B931CFC747}"/>
                  </a:ext>
                </a:extLst>
              </p:cNvPr>
              <p:cNvSpPr>
                <a:spLocks/>
              </p:cNvSpPr>
              <p:nvPr/>
            </p:nvSpPr>
            <p:spPr bwMode="auto">
              <a:xfrm>
                <a:off x="2675" y="41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0" name="Freeform 1601">
                <a:extLst>
                  <a:ext uri="{FF2B5EF4-FFF2-40B4-BE49-F238E27FC236}">
                    <a16:creationId xmlns:a16="http://schemas.microsoft.com/office/drawing/2014/main" id="{69B8CAB3-57C1-4153-B636-CA95FE8E7FA5}"/>
                  </a:ext>
                </a:extLst>
              </p:cNvPr>
              <p:cNvSpPr>
                <a:spLocks/>
              </p:cNvSpPr>
              <p:nvPr/>
            </p:nvSpPr>
            <p:spPr bwMode="auto">
              <a:xfrm>
                <a:off x="2589"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1" name="Freeform 1602">
                <a:extLst>
                  <a:ext uri="{FF2B5EF4-FFF2-40B4-BE49-F238E27FC236}">
                    <a16:creationId xmlns:a16="http://schemas.microsoft.com/office/drawing/2014/main" id="{797B1741-B6BA-4C85-8DB8-CB8D76536A8C}"/>
                  </a:ext>
                </a:extLst>
              </p:cNvPr>
              <p:cNvSpPr>
                <a:spLocks/>
              </p:cNvSpPr>
              <p:nvPr/>
            </p:nvSpPr>
            <p:spPr bwMode="auto">
              <a:xfrm>
                <a:off x="2503"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2" name="Freeform 1603">
                <a:extLst>
                  <a:ext uri="{FF2B5EF4-FFF2-40B4-BE49-F238E27FC236}">
                    <a16:creationId xmlns:a16="http://schemas.microsoft.com/office/drawing/2014/main" id="{5BDCD988-4D22-4795-9791-E5BF26AD1365}"/>
                  </a:ext>
                </a:extLst>
              </p:cNvPr>
              <p:cNvSpPr>
                <a:spLocks/>
              </p:cNvSpPr>
              <p:nvPr/>
            </p:nvSpPr>
            <p:spPr bwMode="auto">
              <a:xfrm>
                <a:off x="2417"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3" name="Freeform 1604">
                <a:extLst>
                  <a:ext uri="{FF2B5EF4-FFF2-40B4-BE49-F238E27FC236}">
                    <a16:creationId xmlns:a16="http://schemas.microsoft.com/office/drawing/2014/main" id="{5E7F1A93-33F0-433C-99DA-DE2629B404CA}"/>
                  </a:ext>
                </a:extLst>
              </p:cNvPr>
              <p:cNvSpPr>
                <a:spLocks/>
              </p:cNvSpPr>
              <p:nvPr/>
            </p:nvSpPr>
            <p:spPr bwMode="auto">
              <a:xfrm>
                <a:off x="2331"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4" name="Freeform 1605">
                <a:extLst>
                  <a:ext uri="{FF2B5EF4-FFF2-40B4-BE49-F238E27FC236}">
                    <a16:creationId xmlns:a16="http://schemas.microsoft.com/office/drawing/2014/main" id="{36BA97D7-768D-458E-9FD8-6F0B83FDDC24}"/>
                  </a:ext>
                </a:extLst>
              </p:cNvPr>
              <p:cNvSpPr>
                <a:spLocks/>
              </p:cNvSpPr>
              <p:nvPr/>
            </p:nvSpPr>
            <p:spPr bwMode="auto">
              <a:xfrm>
                <a:off x="2245"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5" name="Freeform 1606">
                <a:extLst>
                  <a:ext uri="{FF2B5EF4-FFF2-40B4-BE49-F238E27FC236}">
                    <a16:creationId xmlns:a16="http://schemas.microsoft.com/office/drawing/2014/main" id="{28DEBEDA-781E-4F7F-A03D-B23833B1150B}"/>
                  </a:ext>
                </a:extLst>
              </p:cNvPr>
              <p:cNvSpPr>
                <a:spLocks/>
              </p:cNvSpPr>
              <p:nvPr/>
            </p:nvSpPr>
            <p:spPr bwMode="auto">
              <a:xfrm>
                <a:off x="2158"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6" name="Freeform 1607">
                <a:extLst>
                  <a:ext uri="{FF2B5EF4-FFF2-40B4-BE49-F238E27FC236}">
                    <a16:creationId xmlns:a16="http://schemas.microsoft.com/office/drawing/2014/main" id="{F12AD71A-E1CB-4EC5-91B4-59AE23CF4966}"/>
                  </a:ext>
                </a:extLst>
              </p:cNvPr>
              <p:cNvSpPr>
                <a:spLocks/>
              </p:cNvSpPr>
              <p:nvPr/>
            </p:nvSpPr>
            <p:spPr bwMode="auto">
              <a:xfrm>
                <a:off x="2072"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7" name="Freeform 1608">
                <a:extLst>
                  <a:ext uri="{FF2B5EF4-FFF2-40B4-BE49-F238E27FC236}">
                    <a16:creationId xmlns:a16="http://schemas.microsoft.com/office/drawing/2014/main" id="{043C06E2-DC41-4D65-A18A-60526C998253}"/>
                  </a:ext>
                </a:extLst>
              </p:cNvPr>
              <p:cNvSpPr>
                <a:spLocks/>
              </p:cNvSpPr>
              <p:nvPr/>
            </p:nvSpPr>
            <p:spPr bwMode="auto">
              <a:xfrm>
                <a:off x="1986"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8" name="Freeform 1609">
                <a:extLst>
                  <a:ext uri="{FF2B5EF4-FFF2-40B4-BE49-F238E27FC236}">
                    <a16:creationId xmlns:a16="http://schemas.microsoft.com/office/drawing/2014/main" id="{8129F63B-636F-4D2F-876E-753EB22F5578}"/>
                  </a:ext>
                </a:extLst>
              </p:cNvPr>
              <p:cNvSpPr>
                <a:spLocks/>
              </p:cNvSpPr>
              <p:nvPr/>
            </p:nvSpPr>
            <p:spPr bwMode="auto">
              <a:xfrm>
                <a:off x="1900"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89" name="Freeform 1610">
                <a:extLst>
                  <a:ext uri="{FF2B5EF4-FFF2-40B4-BE49-F238E27FC236}">
                    <a16:creationId xmlns:a16="http://schemas.microsoft.com/office/drawing/2014/main" id="{D2F5B3F4-3E3E-421E-B011-7B8826FE2BAC}"/>
                  </a:ext>
                </a:extLst>
              </p:cNvPr>
              <p:cNvSpPr>
                <a:spLocks/>
              </p:cNvSpPr>
              <p:nvPr/>
            </p:nvSpPr>
            <p:spPr bwMode="auto">
              <a:xfrm>
                <a:off x="1814"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0" name="Freeform 1611">
                <a:extLst>
                  <a:ext uri="{FF2B5EF4-FFF2-40B4-BE49-F238E27FC236}">
                    <a16:creationId xmlns:a16="http://schemas.microsoft.com/office/drawing/2014/main" id="{048313FA-43E6-4325-82D8-E2F423A74092}"/>
                  </a:ext>
                </a:extLst>
              </p:cNvPr>
              <p:cNvSpPr>
                <a:spLocks/>
              </p:cNvSpPr>
              <p:nvPr/>
            </p:nvSpPr>
            <p:spPr bwMode="auto">
              <a:xfrm>
                <a:off x="1727" y="41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1" name="Freeform 1612">
                <a:extLst>
                  <a:ext uri="{FF2B5EF4-FFF2-40B4-BE49-F238E27FC236}">
                    <a16:creationId xmlns:a16="http://schemas.microsoft.com/office/drawing/2014/main" id="{077EA457-15AF-4B32-AA53-276009F6295B}"/>
                  </a:ext>
                </a:extLst>
              </p:cNvPr>
              <p:cNvSpPr>
                <a:spLocks/>
              </p:cNvSpPr>
              <p:nvPr/>
            </p:nvSpPr>
            <p:spPr bwMode="auto">
              <a:xfrm>
                <a:off x="1641"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2" name="Freeform 1613">
                <a:extLst>
                  <a:ext uri="{FF2B5EF4-FFF2-40B4-BE49-F238E27FC236}">
                    <a16:creationId xmlns:a16="http://schemas.microsoft.com/office/drawing/2014/main" id="{9AB89B43-1FF8-469C-9548-8F14DA8821CC}"/>
                  </a:ext>
                </a:extLst>
              </p:cNvPr>
              <p:cNvSpPr>
                <a:spLocks/>
              </p:cNvSpPr>
              <p:nvPr/>
            </p:nvSpPr>
            <p:spPr bwMode="auto">
              <a:xfrm>
                <a:off x="1555"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3" name="Freeform 1614">
                <a:extLst>
                  <a:ext uri="{FF2B5EF4-FFF2-40B4-BE49-F238E27FC236}">
                    <a16:creationId xmlns:a16="http://schemas.microsoft.com/office/drawing/2014/main" id="{F592DB52-4508-4826-B530-72B01BF80B2A}"/>
                  </a:ext>
                </a:extLst>
              </p:cNvPr>
              <p:cNvSpPr>
                <a:spLocks/>
              </p:cNvSpPr>
              <p:nvPr/>
            </p:nvSpPr>
            <p:spPr bwMode="auto">
              <a:xfrm>
                <a:off x="1469"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4" name="Freeform 1615">
                <a:extLst>
                  <a:ext uri="{FF2B5EF4-FFF2-40B4-BE49-F238E27FC236}">
                    <a16:creationId xmlns:a16="http://schemas.microsoft.com/office/drawing/2014/main" id="{54CDEA79-AAD0-44EC-9B29-D54DC3B6F813}"/>
                  </a:ext>
                </a:extLst>
              </p:cNvPr>
              <p:cNvSpPr>
                <a:spLocks/>
              </p:cNvSpPr>
              <p:nvPr/>
            </p:nvSpPr>
            <p:spPr bwMode="auto">
              <a:xfrm>
                <a:off x="1383"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5" name="Freeform 1616">
                <a:extLst>
                  <a:ext uri="{FF2B5EF4-FFF2-40B4-BE49-F238E27FC236}">
                    <a16:creationId xmlns:a16="http://schemas.microsoft.com/office/drawing/2014/main" id="{B65447D5-A33B-477A-9581-06F1C322D66B}"/>
                  </a:ext>
                </a:extLst>
              </p:cNvPr>
              <p:cNvSpPr>
                <a:spLocks/>
              </p:cNvSpPr>
              <p:nvPr/>
            </p:nvSpPr>
            <p:spPr bwMode="auto">
              <a:xfrm>
                <a:off x="1297"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6" name="Freeform 1617">
                <a:extLst>
                  <a:ext uri="{FF2B5EF4-FFF2-40B4-BE49-F238E27FC236}">
                    <a16:creationId xmlns:a16="http://schemas.microsoft.com/office/drawing/2014/main" id="{9D4D689C-EE45-46D5-9494-C6EC1F8B6439}"/>
                  </a:ext>
                </a:extLst>
              </p:cNvPr>
              <p:cNvSpPr>
                <a:spLocks/>
              </p:cNvSpPr>
              <p:nvPr/>
            </p:nvSpPr>
            <p:spPr bwMode="auto">
              <a:xfrm>
                <a:off x="1210"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7" name="Freeform 1618">
                <a:extLst>
                  <a:ext uri="{FF2B5EF4-FFF2-40B4-BE49-F238E27FC236}">
                    <a16:creationId xmlns:a16="http://schemas.microsoft.com/office/drawing/2014/main" id="{E4C71FCC-6503-4CBA-A453-5100D0DD8F26}"/>
                  </a:ext>
                </a:extLst>
              </p:cNvPr>
              <p:cNvSpPr>
                <a:spLocks/>
              </p:cNvSpPr>
              <p:nvPr/>
            </p:nvSpPr>
            <p:spPr bwMode="auto">
              <a:xfrm>
                <a:off x="1124"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8" name="Freeform 1619">
                <a:extLst>
                  <a:ext uri="{FF2B5EF4-FFF2-40B4-BE49-F238E27FC236}">
                    <a16:creationId xmlns:a16="http://schemas.microsoft.com/office/drawing/2014/main" id="{44C5830B-BE16-4C06-9100-4DA6B4430BBB}"/>
                  </a:ext>
                </a:extLst>
              </p:cNvPr>
              <p:cNvSpPr>
                <a:spLocks/>
              </p:cNvSpPr>
              <p:nvPr/>
            </p:nvSpPr>
            <p:spPr bwMode="auto">
              <a:xfrm>
                <a:off x="1038"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599" name="Freeform 1620">
                <a:extLst>
                  <a:ext uri="{FF2B5EF4-FFF2-40B4-BE49-F238E27FC236}">
                    <a16:creationId xmlns:a16="http://schemas.microsoft.com/office/drawing/2014/main" id="{0D525D4B-864B-487C-AE0F-EE35074224DB}"/>
                  </a:ext>
                </a:extLst>
              </p:cNvPr>
              <p:cNvSpPr>
                <a:spLocks/>
              </p:cNvSpPr>
              <p:nvPr/>
            </p:nvSpPr>
            <p:spPr bwMode="auto">
              <a:xfrm>
                <a:off x="952"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0" name="Freeform 1621">
                <a:extLst>
                  <a:ext uri="{FF2B5EF4-FFF2-40B4-BE49-F238E27FC236}">
                    <a16:creationId xmlns:a16="http://schemas.microsoft.com/office/drawing/2014/main" id="{747DB10F-9D67-4D82-95F6-CFA99DE632F5}"/>
                  </a:ext>
                </a:extLst>
              </p:cNvPr>
              <p:cNvSpPr>
                <a:spLocks/>
              </p:cNvSpPr>
              <p:nvPr/>
            </p:nvSpPr>
            <p:spPr bwMode="auto">
              <a:xfrm>
                <a:off x="866"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1" name="Freeform 1622">
                <a:extLst>
                  <a:ext uri="{FF2B5EF4-FFF2-40B4-BE49-F238E27FC236}">
                    <a16:creationId xmlns:a16="http://schemas.microsoft.com/office/drawing/2014/main" id="{EB33776A-121E-4A88-807B-67C6DA56E886}"/>
                  </a:ext>
                </a:extLst>
              </p:cNvPr>
              <p:cNvSpPr>
                <a:spLocks/>
              </p:cNvSpPr>
              <p:nvPr/>
            </p:nvSpPr>
            <p:spPr bwMode="auto">
              <a:xfrm>
                <a:off x="779" y="41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2" name="Freeform 1623">
                <a:extLst>
                  <a:ext uri="{FF2B5EF4-FFF2-40B4-BE49-F238E27FC236}">
                    <a16:creationId xmlns:a16="http://schemas.microsoft.com/office/drawing/2014/main" id="{4E8C944D-FDC8-47E5-9777-4C5CDAE3E908}"/>
                  </a:ext>
                </a:extLst>
              </p:cNvPr>
              <p:cNvSpPr>
                <a:spLocks/>
              </p:cNvSpPr>
              <p:nvPr/>
            </p:nvSpPr>
            <p:spPr bwMode="auto">
              <a:xfrm>
                <a:off x="693"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3" name="Freeform 1624">
                <a:extLst>
                  <a:ext uri="{FF2B5EF4-FFF2-40B4-BE49-F238E27FC236}">
                    <a16:creationId xmlns:a16="http://schemas.microsoft.com/office/drawing/2014/main" id="{EBCF7F74-3967-4E78-9DC0-17F1A159AE75}"/>
                  </a:ext>
                </a:extLst>
              </p:cNvPr>
              <p:cNvSpPr>
                <a:spLocks/>
              </p:cNvSpPr>
              <p:nvPr/>
            </p:nvSpPr>
            <p:spPr bwMode="auto">
              <a:xfrm>
                <a:off x="607"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4" name="Freeform 1625">
                <a:extLst>
                  <a:ext uri="{FF2B5EF4-FFF2-40B4-BE49-F238E27FC236}">
                    <a16:creationId xmlns:a16="http://schemas.microsoft.com/office/drawing/2014/main" id="{00A3302A-7107-4E2E-BF96-9B4BF3F96905}"/>
                  </a:ext>
                </a:extLst>
              </p:cNvPr>
              <p:cNvSpPr>
                <a:spLocks/>
              </p:cNvSpPr>
              <p:nvPr/>
            </p:nvSpPr>
            <p:spPr bwMode="auto">
              <a:xfrm>
                <a:off x="521"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5" name="Freeform 1626">
                <a:extLst>
                  <a:ext uri="{FF2B5EF4-FFF2-40B4-BE49-F238E27FC236}">
                    <a16:creationId xmlns:a16="http://schemas.microsoft.com/office/drawing/2014/main" id="{7607CC5C-A868-4F73-96D7-C2BD2FCB8307}"/>
                  </a:ext>
                </a:extLst>
              </p:cNvPr>
              <p:cNvSpPr>
                <a:spLocks/>
              </p:cNvSpPr>
              <p:nvPr/>
            </p:nvSpPr>
            <p:spPr bwMode="auto">
              <a:xfrm>
                <a:off x="435"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6" name="Freeform 1627">
                <a:extLst>
                  <a:ext uri="{FF2B5EF4-FFF2-40B4-BE49-F238E27FC236}">
                    <a16:creationId xmlns:a16="http://schemas.microsoft.com/office/drawing/2014/main" id="{979CB111-F0C7-468B-AE75-094B6F5CE1C9}"/>
                  </a:ext>
                </a:extLst>
              </p:cNvPr>
              <p:cNvSpPr>
                <a:spLocks/>
              </p:cNvSpPr>
              <p:nvPr/>
            </p:nvSpPr>
            <p:spPr bwMode="auto">
              <a:xfrm>
                <a:off x="349"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7" name="Freeform 1628">
                <a:extLst>
                  <a:ext uri="{FF2B5EF4-FFF2-40B4-BE49-F238E27FC236}">
                    <a16:creationId xmlns:a16="http://schemas.microsoft.com/office/drawing/2014/main" id="{6B2F3E57-F1BE-49F9-AE58-206F9739F83F}"/>
                  </a:ext>
                </a:extLst>
              </p:cNvPr>
              <p:cNvSpPr>
                <a:spLocks/>
              </p:cNvSpPr>
              <p:nvPr/>
            </p:nvSpPr>
            <p:spPr bwMode="auto">
              <a:xfrm>
                <a:off x="262" y="41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8" name="Freeform 1629">
                <a:extLst>
                  <a:ext uri="{FF2B5EF4-FFF2-40B4-BE49-F238E27FC236}">
                    <a16:creationId xmlns:a16="http://schemas.microsoft.com/office/drawing/2014/main" id="{B31BA20B-45D4-46F8-A597-CA37CF003E09}"/>
                  </a:ext>
                </a:extLst>
              </p:cNvPr>
              <p:cNvSpPr>
                <a:spLocks/>
              </p:cNvSpPr>
              <p:nvPr/>
            </p:nvSpPr>
            <p:spPr bwMode="auto">
              <a:xfrm>
                <a:off x="176"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09" name="Freeform 1630">
                <a:extLst>
                  <a:ext uri="{FF2B5EF4-FFF2-40B4-BE49-F238E27FC236}">
                    <a16:creationId xmlns:a16="http://schemas.microsoft.com/office/drawing/2014/main" id="{F700D831-DCD2-413A-B0F6-1A39FEC5016C}"/>
                  </a:ext>
                </a:extLst>
              </p:cNvPr>
              <p:cNvSpPr>
                <a:spLocks/>
              </p:cNvSpPr>
              <p:nvPr/>
            </p:nvSpPr>
            <p:spPr bwMode="auto">
              <a:xfrm>
                <a:off x="90" y="41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0" name="Freeform 1631">
                <a:extLst>
                  <a:ext uri="{FF2B5EF4-FFF2-40B4-BE49-F238E27FC236}">
                    <a16:creationId xmlns:a16="http://schemas.microsoft.com/office/drawing/2014/main" id="{6A287068-3C0E-457D-A9A5-02E9189CCB3C}"/>
                  </a:ext>
                </a:extLst>
              </p:cNvPr>
              <p:cNvSpPr>
                <a:spLocks/>
              </p:cNvSpPr>
              <p:nvPr/>
            </p:nvSpPr>
            <p:spPr bwMode="auto">
              <a:xfrm>
                <a:off x="7" y="4103"/>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1" name="Freeform 1632">
                <a:extLst>
                  <a:ext uri="{FF2B5EF4-FFF2-40B4-BE49-F238E27FC236}">
                    <a16:creationId xmlns:a16="http://schemas.microsoft.com/office/drawing/2014/main" id="{974AE60D-8E6D-4BE7-A12A-BE6DC1408E4E}"/>
                  </a:ext>
                </a:extLst>
              </p:cNvPr>
              <p:cNvSpPr>
                <a:spLocks/>
              </p:cNvSpPr>
              <p:nvPr/>
            </p:nvSpPr>
            <p:spPr bwMode="auto">
              <a:xfrm>
                <a:off x="5692"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2" name="Freeform 1633">
                <a:extLst>
                  <a:ext uri="{FF2B5EF4-FFF2-40B4-BE49-F238E27FC236}">
                    <a16:creationId xmlns:a16="http://schemas.microsoft.com/office/drawing/2014/main" id="{411B2741-C5DC-4556-BEAE-20CD44621B62}"/>
                  </a:ext>
                </a:extLst>
              </p:cNvPr>
              <p:cNvSpPr>
                <a:spLocks/>
              </p:cNvSpPr>
              <p:nvPr/>
            </p:nvSpPr>
            <p:spPr bwMode="auto">
              <a:xfrm>
                <a:off x="5606"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3" name="Freeform 1634">
                <a:extLst>
                  <a:ext uri="{FF2B5EF4-FFF2-40B4-BE49-F238E27FC236}">
                    <a16:creationId xmlns:a16="http://schemas.microsoft.com/office/drawing/2014/main" id="{667BF554-A990-474D-AADB-609485790B1F}"/>
                  </a:ext>
                </a:extLst>
              </p:cNvPr>
              <p:cNvSpPr>
                <a:spLocks/>
              </p:cNvSpPr>
              <p:nvPr/>
            </p:nvSpPr>
            <p:spPr bwMode="auto">
              <a:xfrm>
                <a:off x="5519" y="118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4" name="Freeform 1635">
                <a:extLst>
                  <a:ext uri="{FF2B5EF4-FFF2-40B4-BE49-F238E27FC236}">
                    <a16:creationId xmlns:a16="http://schemas.microsoft.com/office/drawing/2014/main" id="{2717690E-FFB2-4390-91BB-AB3E4F88BCEF}"/>
                  </a:ext>
                </a:extLst>
              </p:cNvPr>
              <p:cNvSpPr>
                <a:spLocks/>
              </p:cNvSpPr>
              <p:nvPr/>
            </p:nvSpPr>
            <p:spPr bwMode="auto">
              <a:xfrm>
                <a:off x="5433"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5" name="Freeform 1636">
                <a:extLst>
                  <a:ext uri="{FF2B5EF4-FFF2-40B4-BE49-F238E27FC236}">
                    <a16:creationId xmlns:a16="http://schemas.microsoft.com/office/drawing/2014/main" id="{10147257-875A-45A9-9216-3C87EDB202DA}"/>
                  </a:ext>
                </a:extLst>
              </p:cNvPr>
              <p:cNvSpPr>
                <a:spLocks/>
              </p:cNvSpPr>
              <p:nvPr/>
            </p:nvSpPr>
            <p:spPr bwMode="auto">
              <a:xfrm>
                <a:off x="5347"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6" name="Freeform 1637">
                <a:extLst>
                  <a:ext uri="{FF2B5EF4-FFF2-40B4-BE49-F238E27FC236}">
                    <a16:creationId xmlns:a16="http://schemas.microsoft.com/office/drawing/2014/main" id="{17550AB5-3856-4B51-967C-A56427D995EA}"/>
                  </a:ext>
                </a:extLst>
              </p:cNvPr>
              <p:cNvSpPr>
                <a:spLocks/>
              </p:cNvSpPr>
              <p:nvPr/>
            </p:nvSpPr>
            <p:spPr bwMode="auto">
              <a:xfrm>
                <a:off x="5261"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7" name="Freeform 1638">
                <a:extLst>
                  <a:ext uri="{FF2B5EF4-FFF2-40B4-BE49-F238E27FC236}">
                    <a16:creationId xmlns:a16="http://schemas.microsoft.com/office/drawing/2014/main" id="{F200E504-2856-437A-AAE2-119020FB589B}"/>
                  </a:ext>
                </a:extLst>
              </p:cNvPr>
              <p:cNvSpPr>
                <a:spLocks/>
              </p:cNvSpPr>
              <p:nvPr/>
            </p:nvSpPr>
            <p:spPr bwMode="auto">
              <a:xfrm>
                <a:off x="5175"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8" name="Freeform 1639">
                <a:extLst>
                  <a:ext uri="{FF2B5EF4-FFF2-40B4-BE49-F238E27FC236}">
                    <a16:creationId xmlns:a16="http://schemas.microsoft.com/office/drawing/2014/main" id="{67372D42-3632-487E-A742-37A2AE812049}"/>
                  </a:ext>
                </a:extLst>
              </p:cNvPr>
              <p:cNvSpPr>
                <a:spLocks/>
              </p:cNvSpPr>
              <p:nvPr/>
            </p:nvSpPr>
            <p:spPr bwMode="auto">
              <a:xfrm>
                <a:off x="5089"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19" name="Freeform 1640">
                <a:extLst>
                  <a:ext uri="{FF2B5EF4-FFF2-40B4-BE49-F238E27FC236}">
                    <a16:creationId xmlns:a16="http://schemas.microsoft.com/office/drawing/2014/main" id="{D7CA3084-36DE-487C-B1AA-02EACEA676F7}"/>
                  </a:ext>
                </a:extLst>
              </p:cNvPr>
              <p:cNvSpPr>
                <a:spLocks/>
              </p:cNvSpPr>
              <p:nvPr/>
            </p:nvSpPr>
            <p:spPr bwMode="auto">
              <a:xfrm>
                <a:off x="5002"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0" name="Freeform 1641">
                <a:extLst>
                  <a:ext uri="{FF2B5EF4-FFF2-40B4-BE49-F238E27FC236}">
                    <a16:creationId xmlns:a16="http://schemas.microsoft.com/office/drawing/2014/main" id="{E2D13918-F3DE-4325-94D2-D21992004D4D}"/>
                  </a:ext>
                </a:extLst>
              </p:cNvPr>
              <p:cNvSpPr>
                <a:spLocks/>
              </p:cNvSpPr>
              <p:nvPr/>
            </p:nvSpPr>
            <p:spPr bwMode="auto">
              <a:xfrm>
                <a:off x="4916"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1" name="Freeform 1642">
                <a:extLst>
                  <a:ext uri="{FF2B5EF4-FFF2-40B4-BE49-F238E27FC236}">
                    <a16:creationId xmlns:a16="http://schemas.microsoft.com/office/drawing/2014/main" id="{BA5D49C4-22CB-4A6E-8D74-21EF76334D43}"/>
                  </a:ext>
                </a:extLst>
              </p:cNvPr>
              <p:cNvSpPr>
                <a:spLocks/>
              </p:cNvSpPr>
              <p:nvPr/>
            </p:nvSpPr>
            <p:spPr bwMode="auto">
              <a:xfrm>
                <a:off x="4830"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2" name="Freeform 1643">
                <a:extLst>
                  <a:ext uri="{FF2B5EF4-FFF2-40B4-BE49-F238E27FC236}">
                    <a16:creationId xmlns:a16="http://schemas.microsoft.com/office/drawing/2014/main" id="{B99EA00D-40F4-4B1C-996E-C26F69F37AA0}"/>
                  </a:ext>
                </a:extLst>
              </p:cNvPr>
              <p:cNvSpPr>
                <a:spLocks/>
              </p:cNvSpPr>
              <p:nvPr/>
            </p:nvSpPr>
            <p:spPr bwMode="auto">
              <a:xfrm>
                <a:off x="4744"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3" name="Freeform 1644">
                <a:extLst>
                  <a:ext uri="{FF2B5EF4-FFF2-40B4-BE49-F238E27FC236}">
                    <a16:creationId xmlns:a16="http://schemas.microsoft.com/office/drawing/2014/main" id="{12449200-B2D6-41EC-8561-4FF0BFE252B1}"/>
                  </a:ext>
                </a:extLst>
              </p:cNvPr>
              <p:cNvSpPr>
                <a:spLocks/>
              </p:cNvSpPr>
              <p:nvPr/>
            </p:nvSpPr>
            <p:spPr bwMode="auto">
              <a:xfrm>
                <a:off x="4658"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4" name="Freeform 1645">
                <a:extLst>
                  <a:ext uri="{FF2B5EF4-FFF2-40B4-BE49-F238E27FC236}">
                    <a16:creationId xmlns:a16="http://schemas.microsoft.com/office/drawing/2014/main" id="{1CE0D249-A041-4DB5-B42A-686D498CDDCD}"/>
                  </a:ext>
                </a:extLst>
              </p:cNvPr>
              <p:cNvSpPr>
                <a:spLocks/>
              </p:cNvSpPr>
              <p:nvPr/>
            </p:nvSpPr>
            <p:spPr bwMode="auto">
              <a:xfrm>
                <a:off x="4571" y="118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5" name="Freeform 1646">
                <a:extLst>
                  <a:ext uri="{FF2B5EF4-FFF2-40B4-BE49-F238E27FC236}">
                    <a16:creationId xmlns:a16="http://schemas.microsoft.com/office/drawing/2014/main" id="{2ED57339-1DBD-4345-A59A-87A289E45604}"/>
                  </a:ext>
                </a:extLst>
              </p:cNvPr>
              <p:cNvSpPr>
                <a:spLocks/>
              </p:cNvSpPr>
              <p:nvPr/>
            </p:nvSpPr>
            <p:spPr bwMode="auto">
              <a:xfrm>
                <a:off x="4485"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6" name="Freeform 1647">
                <a:extLst>
                  <a:ext uri="{FF2B5EF4-FFF2-40B4-BE49-F238E27FC236}">
                    <a16:creationId xmlns:a16="http://schemas.microsoft.com/office/drawing/2014/main" id="{C7DBE4CA-9D76-45DD-AA60-D7F4C782C086}"/>
                  </a:ext>
                </a:extLst>
              </p:cNvPr>
              <p:cNvSpPr>
                <a:spLocks/>
              </p:cNvSpPr>
              <p:nvPr/>
            </p:nvSpPr>
            <p:spPr bwMode="auto">
              <a:xfrm>
                <a:off x="4399"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7" name="Freeform 1648">
                <a:extLst>
                  <a:ext uri="{FF2B5EF4-FFF2-40B4-BE49-F238E27FC236}">
                    <a16:creationId xmlns:a16="http://schemas.microsoft.com/office/drawing/2014/main" id="{9162DA2E-D3EA-4E96-8332-BC057B247EA7}"/>
                  </a:ext>
                </a:extLst>
              </p:cNvPr>
              <p:cNvSpPr>
                <a:spLocks/>
              </p:cNvSpPr>
              <p:nvPr/>
            </p:nvSpPr>
            <p:spPr bwMode="auto">
              <a:xfrm>
                <a:off x="4313"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8" name="Freeform 1649">
                <a:extLst>
                  <a:ext uri="{FF2B5EF4-FFF2-40B4-BE49-F238E27FC236}">
                    <a16:creationId xmlns:a16="http://schemas.microsoft.com/office/drawing/2014/main" id="{44059912-B4E7-4BCB-AB81-FCB75C3CF33F}"/>
                  </a:ext>
                </a:extLst>
              </p:cNvPr>
              <p:cNvSpPr>
                <a:spLocks/>
              </p:cNvSpPr>
              <p:nvPr/>
            </p:nvSpPr>
            <p:spPr bwMode="auto">
              <a:xfrm>
                <a:off x="4227"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29" name="Freeform 1650">
                <a:extLst>
                  <a:ext uri="{FF2B5EF4-FFF2-40B4-BE49-F238E27FC236}">
                    <a16:creationId xmlns:a16="http://schemas.microsoft.com/office/drawing/2014/main" id="{A2F1474E-55FA-47D4-AF84-C77129AAE8B4}"/>
                  </a:ext>
                </a:extLst>
              </p:cNvPr>
              <p:cNvSpPr>
                <a:spLocks/>
              </p:cNvSpPr>
              <p:nvPr/>
            </p:nvSpPr>
            <p:spPr bwMode="auto">
              <a:xfrm>
                <a:off x="4141"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0" name="Freeform 1651">
                <a:extLst>
                  <a:ext uri="{FF2B5EF4-FFF2-40B4-BE49-F238E27FC236}">
                    <a16:creationId xmlns:a16="http://schemas.microsoft.com/office/drawing/2014/main" id="{3A97FA31-EC78-4BB1-95FC-7E6B491E389E}"/>
                  </a:ext>
                </a:extLst>
              </p:cNvPr>
              <p:cNvSpPr>
                <a:spLocks/>
              </p:cNvSpPr>
              <p:nvPr/>
            </p:nvSpPr>
            <p:spPr bwMode="auto">
              <a:xfrm>
                <a:off x="4054"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1" name="Freeform 1652">
                <a:extLst>
                  <a:ext uri="{FF2B5EF4-FFF2-40B4-BE49-F238E27FC236}">
                    <a16:creationId xmlns:a16="http://schemas.microsoft.com/office/drawing/2014/main" id="{4DF1C8FD-9FB7-47C8-A1E0-30515AD011FD}"/>
                  </a:ext>
                </a:extLst>
              </p:cNvPr>
              <p:cNvSpPr>
                <a:spLocks/>
              </p:cNvSpPr>
              <p:nvPr/>
            </p:nvSpPr>
            <p:spPr bwMode="auto">
              <a:xfrm>
                <a:off x="3968"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2" name="Freeform 1653">
                <a:extLst>
                  <a:ext uri="{FF2B5EF4-FFF2-40B4-BE49-F238E27FC236}">
                    <a16:creationId xmlns:a16="http://schemas.microsoft.com/office/drawing/2014/main" id="{351B462F-A4E1-4E46-ADE6-83184CD2770C}"/>
                  </a:ext>
                </a:extLst>
              </p:cNvPr>
              <p:cNvSpPr>
                <a:spLocks/>
              </p:cNvSpPr>
              <p:nvPr/>
            </p:nvSpPr>
            <p:spPr bwMode="auto">
              <a:xfrm>
                <a:off x="3882"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3" name="Freeform 1654">
                <a:extLst>
                  <a:ext uri="{FF2B5EF4-FFF2-40B4-BE49-F238E27FC236}">
                    <a16:creationId xmlns:a16="http://schemas.microsoft.com/office/drawing/2014/main" id="{DBC93762-407D-4A45-B93C-FFCB682245B6}"/>
                  </a:ext>
                </a:extLst>
              </p:cNvPr>
              <p:cNvSpPr>
                <a:spLocks/>
              </p:cNvSpPr>
              <p:nvPr/>
            </p:nvSpPr>
            <p:spPr bwMode="auto">
              <a:xfrm>
                <a:off x="3796"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4" name="Freeform 1655">
                <a:extLst>
                  <a:ext uri="{FF2B5EF4-FFF2-40B4-BE49-F238E27FC236}">
                    <a16:creationId xmlns:a16="http://schemas.microsoft.com/office/drawing/2014/main" id="{579D0C47-B087-4767-B31A-521248FE691B}"/>
                  </a:ext>
                </a:extLst>
              </p:cNvPr>
              <p:cNvSpPr>
                <a:spLocks/>
              </p:cNvSpPr>
              <p:nvPr/>
            </p:nvSpPr>
            <p:spPr bwMode="auto">
              <a:xfrm>
                <a:off x="3710"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5" name="Freeform 1656">
                <a:extLst>
                  <a:ext uri="{FF2B5EF4-FFF2-40B4-BE49-F238E27FC236}">
                    <a16:creationId xmlns:a16="http://schemas.microsoft.com/office/drawing/2014/main" id="{697CE582-D76C-4FD1-94F6-D1C9FC7CFCF2}"/>
                  </a:ext>
                </a:extLst>
              </p:cNvPr>
              <p:cNvSpPr>
                <a:spLocks/>
              </p:cNvSpPr>
              <p:nvPr/>
            </p:nvSpPr>
            <p:spPr bwMode="auto">
              <a:xfrm>
                <a:off x="3623" y="118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6" name="Freeform 1657">
                <a:extLst>
                  <a:ext uri="{FF2B5EF4-FFF2-40B4-BE49-F238E27FC236}">
                    <a16:creationId xmlns:a16="http://schemas.microsoft.com/office/drawing/2014/main" id="{140462AC-3C06-4BB6-A146-42D9DEBA8123}"/>
                  </a:ext>
                </a:extLst>
              </p:cNvPr>
              <p:cNvSpPr>
                <a:spLocks/>
              </p:cNvSpPr>
              <p:nvPr/>
            </p:nvSpPr>
            <p:spPr bwMode="auto">
              <a:xfrm>
                <a:off x="3537"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7" name="Freeform 1658">
                <a:extLst>
                  <a:ext uri="{FF2B5EF4-FFF2-40B4-BE49-F238E27FC236}">
                    <a16:creationId xmlns:a16="http://schemas.microsoft.com/office/drawing/2014/main" id="{6C82017A-963B-4733-971D-35DBF556DE6E}"/>
                  </a:ext>
                </a:extLst>
              </p:cNvPr>
              <p:cNvSpPr>
                <a:spLocks/>
              </p:cNvSpPr>
              <p:nvPr/>
            </p:nvSpPr>
            <p:spPr bwMode="auto">
              <a:xfrm>
                <a:off x="3451"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8" name="Freeform 1659">
                <a:extLst>
                  <a:ext uri="{FF2B5EF4-FFF2-40B4-BE49-F238E27FC236}">
                    <a16:creationId xmlns:a16="http://schemas.microsoft.com/office/drawing/2014/main" id="{10082E80-3538-4746-A611-2B0B226ECD04}"/>
                  </a:ext>
                </a:extLst>
              </p:cNvPr>
              <p:cNvSpPr>
                <a:spLocks/>
              </p:cNvSpPr>
              <p:nvPr/>
            </p:nvSpPr>
            <p:spPr bwMode="auto">
              <a:xfrm>
                <a:off x="3365"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39" name="Freeform 1660">
                <a:extLst>
                  <a:ext uri="{FF2B5EF4-FFF2-40B4-BE49-F238E27FC236}">
                    <a16:creationId xmlns:a16="http://schemas.microsoft.com/office/drawing/2014/main" id="{6FBCDB02-C5C4-4151-85DF-E21B6CF22F57}"/>
                  </a:ext>
                </a:extLst>
              </p:cNvPr>
              <p:cNvSpPr>
                <a:spLocks/>
              </p:cNvSpPr>
              <p:nvPr/>
            </p:nvSpPr>
            <p:spPr bwMode="auto">
              <a:xfrm>
                <a:off x="3279"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0" name="Freeform 1661">
                <a:extLst>
                  <a:ext uri="{FF2B5EF4-FFF2-40B4-BE49-F238E27FC236}">
                    <a16:creationId xmlns:a16="http://schemas.microsoft.com/office/drawing/2014/main" id="{09B45151-963B-4F04-85C1-145D834A519B}"/>
                  </a:ext>
                </a:extLst>
              </p:cNvPr>
              <p:cNvSpPr>
                <a:spLocks/>
              </p:cNvSpPr>
              <p:nvPr/>
            </p:nvSpPr>
            <p:spPr bwMode="auto">
              <a:xfrm>
                <a:off x="3193"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1" name="Freeform 1662">
                <a:extLst>
                  <a:ext uri="{FF2B5EF4-FFF2-40B4-BE49-F238E27FC236}">
                    <a16:creationId xmlns:a16="http://schemas.microsoft.com/office/drawing/2014/main" id="{7C856A36-C58C-4B8C-9559-025532DDFCE8}"/>
                  </a:ext>
                </a:extLst>
              </p:cNvPr>
              <p:cNvSpPr>
                <a:spLocks/>
              </p:cNvSpPr>
              <p:nvPr/>
            </p:nvSpPr>
            <p:spPr bwMode="auto">
              <a:xfrm>
                <a:off x="3106"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2" name="Freeform 1663">
                <a:extLst>
                  <a:ext uri="{FF2B5EF4-FFF2-40B4-BE49-F238E27FC236}">
                    <a16:creationId xmlns:a16="http://schemas.microsoft.com/office/drawing/2014/main" id="{427FDE74-182D-45AA-854A-70ACD6F538C7}"/>
                  </a:ext>
                </a:extLst>
              </p:cNvPr>
              <p:cNvSpPr>
                <a:spLocks/>
              </p:cNvSpPr>
              <p:nvPr/>
            </p:nvSpPr>
            <p:spPr bwMode="auto">
              <a:xfrm>
                <a:off x="3020"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3" name="Freeform 1664">
                <a:extLst>
                  <a:ext uri="{FF2B5EF4-FFF2-40B4-BE49-F238E27FC236}">
                    <a16:creationId xmlns:a16="http://schemas.microsoft.com/office/drawing/2014/main" id="{0073E809-A73F-4A9C-A148-69375158E235}"/>
                  </a:ext>
                </a:extLst>
              </p:cNvPr>
              <p:cNvSpPr>
                <a:spLocks/>
              </p:cNvSpPr>
              <p:nvPr/>
            </p:nvSpPr>
            <p:spPr bwMode="auto">
              <a:xfrm>
                <a:off x="2934"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4" name="Freeform 1665">
                <a:extLst>
                  <a:ext uri="{FF2B5EF4-FFF2-40B4-BE49-F238E27FC236}">
                    <a16:creationId xmlns:a16="http://schemas.microsoft.com/office/drawing/2014/main" id="{BAEC0871-E846-450F-A66E-7B9B8C54C1A1}"/>
                  </a:ext>
                </a:extLst>
              </p:cNvPr>
              <p:cNvSpPr>
                <a:spLocks/>
              </p:cNvSpPr>
              <p:nvPr/>
            </p:nvSpPr>
            <p:spPr bwMode="auto">
              <a:xfrm>
                <a:off x="2848"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5" name="Freeform 1666">
                <a:extLst>
                  <a:ext uri="{FF2B5EF4-FFF2-40B4-BE49-F238E27FC236}">
                    <a16:creationId xmlns:a16="http://schemas.microsoft.com/office/drawing/2014/main" id="{978B483D-ABE3-4A07-B661-C5A7DAD6E804}"/>
                  </a:ext>
                </a:extLst>
              </p:cNvPr>
              <p:cNvSpPr>
                <a:spLocks/>
              </p:cNvSpPr>
              <p:nvPr/>
            </p:nvSpPr>
            <p:spPr bwMode="auto">
              <a:xfrm>
                <a:off x="2762"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6" name="Freeform 1667">
                <a:extLst>
                  <a:ext uri="{FF2B5EF4-FFF2-40B4-BE49-F238E27FC236}">
                    <a16:creationId xmlns:a16="http://schemas.microsoft.com/office/drawing/2014/main" id="{7C0CAE9B-7A9E-442F-8E37-E18B12D5EDA4}"/>
                  </a:ext>
                </a:extLst>
              </p:cNvPr>
              <p:cNvSpPr>
                <a:spLocks/>
              </p:cNvSpPr>
              <p:nvPr/>
            </p:nvSpPr>
            <p:spPr bwMode="auto">
              <a:xfrm>
                <a:off x="1555"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7" name="Freeform 1668">
                <a:extLst>
                  <a:ext uri="{FF2B5EF4-FFF2-40B4-BE49-F238E27FC236}">
                    <a16:creationId xmlns:a16="http://schemas.microsoft.com/office/drawing/2014/main" id="{4A557F6C-6334-4AF6-8E02-3A66AFB1C830}"/>
                  </a:ext>
                </a:extLst>
              </p:cNvPr>
              <p:cNvSpPr>
                <a:spLocks/>
              </p:cNvSpPr>
              <p:nvPr/>
            </p:nvSpPr>
            <p:spPr bwMode="auto">
              <a:xfrm>
                <a:off x="1469"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8" name="Freeform 1669">
                <a:extLst>
                  <a:ext uri="{FF2B5EF4-FFF2-40B4-BE49-F238E27FC236}">
                    <a16:creationId xmlns:a16="http://schemas.microsoft.com/office/drawing/2014/main" id="{91EDE15C-B7B5-4DAA-9C18-F9CA8EE3B2E6}"/>
                  </a:ext>
                </a:extLst>
              </p:cNvPr>
              <p:cNvSpPr>
                <a:spLocks/>
              </p:cNvSpPr>
              <p:nvPr/>
            </p:nvSpPr>
            <p:spPr bwMode="auto">
              <a:xfrm>
                <a:off x="1383"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49" name="Freeform 1670">
                <a:extLst>
                  <a:ext uri="{FF2B5EF4-FFF2-40B4-BE49-F238E27FC236}">
                    <a16:creationId xmlns:a16="http://schemas.microsoft.com/office/drawing/2014/main" id="{7F6401FE-3CBB-4B41-B416-F7CF6CD1310C}"/>
                  </a:ext>
                </a:extLst>
              </p:cNvPr>
              <p:cNvSpPr>
                <a:spLocks/>
              </p:cNvSpPr>
              <p:nvPr/>
            </p:nvSpPr>
            <p:spPr bwMode="auto">
              <a:xfrm>
                <a:off x="1297"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0" name="Freeform 1671">
                <a:extLst>
                  <a:ext uri="{FF2B5EF4-FFF2-40B4-BE49-F238E27FC236}">
                    <a16:creationId xmlns:a16="http://schemas.microsoft.com/office/drawing/2014/main" id="{0A0801BD-28DF-43BD-AA00-C50BDCB6D62C}"/>
                  </a:ext>
                </a:extLst>
              </p:cNvPr>
              <p:cNvSpPr>
                <a:spLocks/>
              </p:cNvSpPr>
              <p:nvPr/>
            </p:nvSpPr>
            <p:spPr bwMode="auto">
              <a:xfrm>
                <a:off x="1210"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1" name="Freeform 1672">
                <a:extLst>
                  <a:ext uri="{FF2B5EF4-FFF2-40B4-BE49-F238E27FC236}">
                    <a16:creationId xmlns:a16="http://schemas.microsoft.com/office/drawing/2014/main" id="{D6ED1376-A7E6-4EE1-8213-038F47212016}"/>
                  </a:ext>
                </a:extLst>
              </p:cNvPr>
              <p:cNvSpPr>
                <a:spLocks/>
              </p:cNvSpPr>
              <p:nvPr/>
            </p:nvSpPr>
            <p:spPr bwMode="auto">
              <a:xfrm>
                <a:off x="1124"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2" name="Freeform 1673">
                <a:extLst>
                  <a:ext uri="{FF2B5EF4-FFF2-40B4-BE49-F238E27FC236}">
                    <a16:creationId xmlns:a16="http://schemas.microsoft.com/office/drawing/2014/main" id="{CFC2EB52-6AF0-416F-9C52-B91F9B0594F3}"/>
                  </a:ext>
                </a:extLst>
              </p:cNvPr>
              <p:cNvSpPr>
                <a:spLocks/>
              </p:cNvSpPr>
              <p:nvPr/>
            </p:nvSpPr>
            <p:spPr bwMode="auto">
              <a:xfrm>
                <a:off x="1038"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3" name="Freeform 1674">
                <a:extLst>
                  <a:ext uri="{FF2B5EF4-FFF2-40B4-BE49-F238E27FC236}">
                    <a16:creationId xmlns:a16="http://schemas.microsoft.com/office/drawing/2014/main" id="{DB197CE6-0330-4866-80E4-BDF38D9F17F0}"/>
                  </a:ext>
                </a:extLst>
              </p:cNvPr>
              <p:cNvSpPr>
                <a:spLocks/>
              </p:cNvSpPr>
              <p:nvPr/>
            </p:nvSpPr>
            <p:spPr bwMode="auto">
              <a:xfrm>
                <a:off x="952"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4" name="Freeform 1675">
                <a:extLst>
                  <a:ext uri="{FF2B5EF4-FFF2-40B4-BE49-F238E27FC236}">
                    <a16:creationId xmlns:a16="http://schemas.microsoft.com/office/drawing/2014/main" id="{F46E1A2E-8FC1-4AE5-AEB0-B9CB6D06243E}"/>
                  </a:ext>
                </a:extLst>
              </p:cNvPr>
              <p:cNvSpPr>
                <a:spLocks/>
              </p:cNvSpPr>
              <p:nvPr/>
            </p:nvSpPr>
            <p:spPr bwMode="auto">
              <a:xfrm>
                <a:off x="866"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5" name="Freeform 1676">
                <a:extLst>
                  <a:ext uri="{FF2B5EF4-FFF2-40B4-BE49-F238E27FC236}">
                    <a16:creationId xmlns:a16="http://schemas.microsoft.com/office/drawing/2014/main" id="{90363F8E-652E-4B71-823A-555768C03299}"/>
                  </a:ext>
                </a:extLst>
              </p:cNvPr>
              <p:cNvSpPr>
                <a:spLocks/>
              </p:cNvSpPr>
              <p:nvPr/>
            </p:nvSpPr>
            <p:spPr bwMode="auto">
              <a:xfrm>
                <a:off x="779" y="118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6" name="Freeform 1677">
                <a:extLst>
                  <a:ext uri="{FF2B5EF4-FFF2-40B4-BE49-F238E27FC236}">
                    <a16:creationId xmlns:a16="http://schemas.microsoft.com/office/drawing/2014/main" id="{C3B81018-981A-489A-B8A9-0995D764E545}"/>
                  </a:ext>
                </a:extLst>
              </p:cNvPr>
              <p:cNvSpPr>
                <a:spLocks/>
              </p:cNvSpPr>
              <p:nvPr/>
            </p:nvSpPr>
            <p:spPr bwMode="auto">
              <a:xfrm>
                <a:off x="693"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7" name="Freeform 1678">
                <a:extLst>
                  <a:ext uri="{FF2B5EF4-FFF2-40B4-BE49-F238E27FC236}">
                    <a16:creationId xmlns:a16="http://schemas.microsoft.com/office/drawing/2014/main" id="{0F26694A-C8AD-40E1-A82B-8F6896672EC7}"/>
                  </a:ext>
                </a:extLst>
              </p:cNvPr>
              <p:cNvSpPr>
                <a:spLocks/>
              </p:cNvSpPr>
              <p:nvPr/>
            </p:nvSpPr>
            <p:spPr bwMode="auto">
              <a:xfrm>
                <a:off x="607"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8" name="Freeform 1679">
                <a:extLst>
                  <a:ext uri="{FF2B5EF4-FFF2-40B4-BE49-F238E27FC236}">
                    <a16:creationId xmlns:a16="http://schemas.microsoft.com/office/drawing/2014/main" id="{F94E301C-1C99-4233-86AB-5EDBB8A471A0}"/>
                  </a:ext>
                </a:extLst>
              </p:cNvPr>
              <p:cNvSpPr>
                <a:spLocks/>
              </p:cNvSpPr>
              <p:nvPr/>
            </p:nvSpPr>
            <p:spPr bwMode="auto">
              <a:xfrm>
                <a:off x="521"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59" name="Freeform 1680">
                <a:extLst>
                  <a:ext uri="{FF2B5EF4-FFF2-40B4-BE49-F238E27FC236}">
                    <a16:creationId xmlns:a16="http://schemas.microsoft.com/office/drawing/2014/main" id="{B8C88D49-AD19-4E41-9DFE-3A43283CA8FF}"/>
                  </a:ext>
                </a:extLst>
              </p:cNvPr>
              <p:cNvSpPr>
                <a:spLocks/>
              </p:cNvSpPr>
              <p:nvPr/>
            </p:nvSpPr>
            <p:spPr bwMode="auto">
              <a:xfrm>
                <a:off x="435"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0" name="Freeform 1681">
                <a:extLst>
                  <a:ext uri="{FF2B5EF4-FFF2-40B4-BE49-F238E27FC236}">
                    <a16:creationId xmlns:a16="http://schemas.microsoft.com/office/drawing/2014/main" id="{2A58E25E-C626-4EDA-9BD8-0F83996C7CBE}"/>
                  </a:ext>
                </a:extLst>
              </p:cNvPr>
              <p:cNvSpPr>
                <a:spLocks/>
              </p:cNvSpPr>
              <p:nvPr/>
            </p:nvSpPr>
            <p:spPr bwMode="auto">
              <a:xfrm>
                <a:off x="349"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1" name="Freeform 1682">
                <a:extLst>
                  <a:ext uri="{FF2B5EF4-FFF2-40B4-BE49-F238E27FC236}">
                    <a16:creationId xmlns:a16="http://schemas.microsoft.com/office/drawing/2014/main" id="{B8BE8E86-74E7-4E94-A4AE-FA07E45CEE38}"/>
                  </a:ext>
                </a:extLst>
              </p:cNvPr>
              <p:cNvSpPr>
                <a:spLocks/>
              </p:cNvSpPr>
              <p:nvPr/>
            </p:nvSpPr>
            <p:spPr bwMode="auto">
              <a:xfrm>
                <a:off x="262"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2" name="Freeform 1683">
                <a:extLst>
                  <a:ext uri="{FF2B5EF4-FFF2-40B4-BE49-F238E27FC236}">
                    <a16:creationId xmlns:a16="http://schemas.microsoft.com/office/drawing/2014/main" id="{3857ED47-563C-42B2-86B6-B019CC6592C2}"/>
                  </a:ext>
                </a:extLst>
              </p:cNvPr>
              <p:cNvSpPr>
                <a:spLocks/>
              </p:cNvSpPr>
              <p:nvPr/>
            </p:nvSpPr>
            <p:spPr bwMode="auto">
              <a:xfrm>
                <a:off x="176"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3" name="Freeform 1684">
                <a:extLst>
                  <a:ext uri="{FF2B5EF4-FFF2-40B4-BE49-F238E27FC236}">
                    <a16:creationId xmlns:a16="http://schemas.microsoft.com/office/drawing/2014/main" id="{378D37F6-6E41-449C-8C1B-A99BFEF8420F}"/>
                  </a:ext>
                </a:extLst>
              </p:cNvPr>
              <p:cNvSpPr>
                <a:spLocks/>
              </p:cNvSpPr>
              <p:nvPr/>
            </p:nvSpPr>
            <p:spPr bwMode="auto">
              <a:xfrm>
                <a:off x="90"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4" name="Freeform 1685">
                <a:extLst>
                  <a:ext uri="{FF2B5EF4-FFF2-40B4-BE49-F238E27FC236}">
                    <a16:creationId xmlns:a16="http://schemas.microsoft.com/office/drawing/2014/main" id="{54CBCF7A-522A-4501-B7D8-86069E12558B}"/>
                  </a:ext>
                </a:extLst>
              </p:cNvPr>
              <p:cNvSpPr>
                <a:spLocks/>
              </p:cNvSpPr>
              <p:nvPr/>
            </p:nvSpPr>
            <p:spPr bwMode="auto">
              <a:xfrm>
                <a:off x="7" y="1187"/>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5" name="Freeform 1686">
                <a:extLst>
                  <a:ext uri="{FF2B5EF4-FFF2-40B4-BE49-F238E27FC236}">
                    <a16:creationId xmlns:a16="http://schemas.microsoft.com/office/drawing/2014/main" id="{130284A9-A02B-471B-9F36-E05001923389}"/>
                  </a:ext>
                </a:extLst>
              </p:cNvPr>
              <p:cNvSpPr>
                <a:spLocks/>
              </p:cNvSpPr>
              <p:nvPr/>
            </p:nvSpPr>
            <p:spPr bwMode="auto">
              <a:xfrm>
                <a:off x="2503"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6" name="Freeform 1687">
                <a:extLst>
                  <a:ext uri="{FF2B5EF4-FFF2-40B4-BE49-F238E27FC236}">
                    <a16:creationId xmlns:a16="http://schemas.microsoft.com/office/drawing/2014/main" id="{0F9E4EC0-52B9-4189-AE1B-DF3E7088BEC1}"/>
                  </a:ext>
                </a:extLst>
              </p:cNvPr>
              <p:cNvSpPr>
                <a:spLocks/>
              </p:cNvSpPr>
              <p:nvPr/>
            </p:nvSpPr>
            <p:spPr bwMode="auto">
              <a:xfrm>
                <a:off x="2417"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7" name="Freeform 1688">
                <a:extLst>
                  <a:ext uri="{FF2B5EF4-FFF2-40B4-BE49-F238E27FC236}">
                    <a16:creationId xmlns:a16="http://schemas.microsoft.com/office/drawing/2014/main" id="{12B50BE0-3864-42DD-B3B2-F757A58E4DBE}"/>
                  </a:ext>
                </a:extLst>
              </p:cNvPr>
              <p:cNvSpPr>
                <a:spLocks/>
              </p:cNvSpPr>
              <p:nvPr/>
            </p:nvSpPr>
            <p:spPr bwMode="auto">
              <a:xfrm>
                <a:off x="2331"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8" name="Freeform 1689">
                <a:extLst>
                  <a:ext uri="{FF2B5EF4-FFF2-40B4-BE49-F238E27FC236}">
                    <a16:creationId xmlns:a16="http://schemas.microsoft.com/office/drawing/2014/main" id="{1A92FE48-6073-4E46-868D-4CEC7B7521EA}"/>
                  </a:ext>
                </a:extLst>
              </p:cNvPr>
              <p:cNvSpPr>
                <a:spLocks/>
              </p:cNvSpPr>
              <p:nvPr/>
            </p:nvSpPr>
            <p:spPr bwMode="auto">
              <a:xfrm>
                <a:off x="2245"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69" name="Freeform 1690">
                <a:extLst>
                  <a:ext uri="{FF2B5EF4-FFF2-40B4-BE49-F238E27FC236}">
                    <a16:creationId xmlns:a16="http://schemas.microsoft.com/office/drawing/2014/main" id="{F3ECAA7B-1A8E-4F45-937E-6555220E0F9E}"/>
                  </a:ext>
                </a:extLst>
              </p:cNvPr>
              <p:cNvSpPr>
                <a:spLocks/>
              </p:cNvSpPr>
              <p:nvPr/>
            </p:nvSpPr>
            <p:spPr bwMode="auto">
              <a:xfrm>
                <a:off x="2158"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0" name="Freeform 1691">
                <a:extLst>
                  <a:ext uri="{FF2B5EF4-FFF2-40B4-BE49-F238E27FC236}">
                    <a16:creationId xmlns:a16="http://schemas.microsoft.com/office/drawing/2014/main" id="{8364996D-739E-41B8-AB20-CFD6E6A4C21B}"/>
                  </a:ext>
                </a:extLst>
              </p:cNvPr>
              <p:cNvSpPr>
                <a:spLocks/>
              </p:cNvSpPr>
              <p:nvPr/>
            </p:nvSpPr>
            <p:spPr bwMode="auto">
              <a:xfrm>
                <a:off x="2072"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1" name="Freeform 1692">
                <a:extLst>
                  <a:ext uri="{FF2B5EF4-FFF2-40B4-BE49-F238E27FC236}">
                    <a16:creationId xmlns:a16="http://schemas.microsoft.com/office/drawing/2014/main" id="{2A84C833-8802-4E56-B6CD-BCC8292DA300}"/>
                  </a:ext>
                </a:extLst>
              </p:cNvPr>
              <p:cNvSpPr>
                <a:spLocks/>
              </p:cNvSpPr>
              <p:nvPr/>
            </p:nvSpPr>
            <p:spPr bwMode="auto">
              <a:xfrm>
                <a:off x="1986"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2" name="Freeform 1693">
                <a:extLst>
                  <a:ext uri="{FF2B5EF4-FFF2-40B4-BE49-F238E27FC236}">
                    <a16:creationId xmlns:a16="http://schemas.microsoft.com/office/drawing/2014/main" id="{043F67EB-A961-4FA6-B925-48A7A4C57B7E}"/>
                  </a:ext>
                </a:extLst>
              </p:cNvPr>
              <p:cNvSpPr>
                <a:spLocks/>
              </p:cNvSpPr>
              <p:nvPr/>
            </p:nvSpPr>
            <p:spPr bwMode="auto">
              <a:xfrm>
                <a:off x="1900"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3" name="Freeform 1694">
                <a:extLst>
                  <a:ext uri="{FF2B5EF4-FFF2-40B4-BE49-F238E27FC236}">
                    <a16:creationId xmlns:a16="http://schemas.microsoft.com/office/drawing/2014/main" id="{4913D75D-5CA5-487C-B238-533261CA50F7}"/>
                  </a:ext>
                </a:extLst>
              </p:cNvPr>
              <p:cNvSpPr>
                <a:spLocks/>
              </p:cNvSpPr>
              <p:nvPr/>
            </p:nvSpPr>
            <p:spPr bwMode="auto">
              <a:xfrm>
                <a:off x="1814"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4" name="Freeform 1695">
                <a:extLst>
                  <a:ext uri="{FF2B5EF4-FFF2-40B4-BE49-F238E27FC236}">
                    <a16:creationId xmlns:a16="http://schemas.microsoft.com/office/drawing/2014/main" id="{8A55E880-12E3-45C6-99CE-1263EB90D1DA}"/>
                  </a:ext>
                </a:extLst>
              </p:cNvPr>
              <p:cNvSpPr>
                <a:spLocks/>
              </p:cNvSpPr>
              <p:nvPr/>
            </p:nvSpPr>
            <p:spPr bwMode="auto">
              <a:xfrm>
                <a:off x="1727" y="118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5" name="Freeform 1696">
                <a:extLst>
                  <a:ext uri="{FF2B5EF4-FFF2-40B4-BE49-F238E27FC236}">
                    <a16:creationId xmlns:a16="http://schemas.microsoft.com/office/drawing/2014/main" id="{C7CB9969-824F-4773-8CD8-069194CD7B65}"/>
                  </a:ext>
                </a:extLst>
              </p:cNvPr>
              <p:cNvSpPr>
                <a:spLocks/>
              </p:cNvSpPr>
              <p:nvPr/>
            </p:nvSpPr>
            <p:spPr bwMode="auto">
              <a:xfrm>
                <a:off x="1641" y="118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6" name="Freeform 1697">
                <a:extLst>
                  <a:ext uri="{FF2B5EF4-FFF2-40B4-BE49-F238E27FC236}">
                    <a16:creationId xmlns:a16="http://schemas.microsoft.com/office/drawing/2014/main" id="{14B550F9-276B-4BDB-9B53-3E1F016C40FE}"/>
                  </a:ext>
                </a:extLst>
              </p:cNvPr>
              <p:cNvSpPr>
                <a:spLocks/>
              </p:cNvSpPr>
              <p:nvPr/>
            </p:nvSpPr>
            <p:spPr bwMode="auto">
              <a:xfrm>
                <a:off x="2675" y="118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7" name="Freeform 1698">
                <a:extLst>
                  <a:ext uri="{FF2B5EF4-FFF2-40B4-BE49-F238E27FC236}">
                    <a16:creationId xmlns:a16="http://schemas.microsoft.com/office/drawing/2014/main" id="{56449769-A73F-4E59-A3EE-0CE6C675D2A1}"/>
                  </a:ext>
                </a:extLst>
              </p:cNvPr>
              <p:cNvSpPr>
                <a:spLocks/>
              </p:cNvSpPr>
              <p:nvPr/>
            </p:nvSpPr>
            <p:spPr bwMode="auto">
              <a:xfrm>
                <a:off x="2589" y="118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8" name="Freeform 1699">
                <a:extLst>
                  <a:ext uri="{FF2B5EF4-FFF2-40B4-BE49-F238E27FC236}">
                    <a16:creationId xmlns:a16="http://schemas.microsoft.com/office/drawing/2014/main" id="{8218FBFA-571A-4BE5-A7DC-47EF749D6910}"/>
                  </a:ext>
                </a:extLst>
              </p:cNvPr>
              <p:cNvSpPr>
                <a:spLocks/>
              </p:cNvSpPr>
              <p:nvPr/>
            </p:nvSpPr>
            <p:spPr bwMode="auto">
              <a:xfrm>
                <a:off x="5692"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79" name="Freeform 1700">
                <a:extLst>
                  <a:ext uri="{FF2B5EF4-FFF2-40B4-BE49-F238E27FC236}">
                    <a16:creationId xmlns:a16="http://schemas.microsoft.com/office/drawing/2014/main" id="{B2B291C2-AB42-437D-B01F-8532A16E2647}"/>
                  </a:ext>
                </a:extLst>
              </p:cNvPr>
              <p:cNvSpPr>
                <a:spLocks/>
              </p:cNvSpPr>
              <p:nvPr/>
            </p:nvSpPr>
            <p:spPr bwMode="auto">
              <a:xfrm>
                <a:off x="5606"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0" name="Freeform 1701">
                <a:extLst>
                  <a:ext uri="{FF2B5EF4-FFF2-40B4-BE49-F238E27FC236}">
                    <a16:creationId xmlns:a16="http://schemas.microsoft.com/office/drawing/2014/main" id="{94B2650C-800D-4560-AE23-943D5C11940B}"/>
                  </a:ext>
                </a:extLst>
              </p:cNvPr>
              <p:cNvSpPr>
                <a:spLocks/>
              </p:cNvSpPr>
              <p:nvPr/>
            </p:nvSpPr>
            <p:spPr bwMode="auto">
              <a:xfrm>
                <a:off x="5519" y="127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1" name="Freeform 1702">
                <a:extLst>
                  <a:ext uri="{FF2B5EF4-FFF2-40B4-BE49-F238E27FC236}">
                    <a16:creationId xmlns:a16="http://schemas.microsoft.com/office/drawing/2014/main" id="{4E49EC3B-98D2-4E7E-8103-68B474C60441}"/>
                  </a:ext>
                </a:extLst>
              </p:cNvPr>
              <p:cNvSpPr>
                <a:spLocks/>
              </p:cNvSpPr>
              <p:nvPr/>
            </p:nvSpPr>
            <p:spPr bwMode="auto">
              <a:xfrm>
                <a:off x="5433"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2" name="Freeform 1703">
                <a:extLst>
                  <a:ext uri="{FF2B5EF4-FFF2-40B4-BE49-F238E27FC236}">
                    <a16:creationId xmlns:a16="http://schemas.microsoft.com/office/drawing/2014/main" id="{B9F9F425-608D-4395-8F26-9072BA1D2AC6}"/>
                  </a:ext>
                </a:extLst>
              </p:cNvPr>
              <p:cNvSpPr>
                <a:spLocks/>
              </p:cNvSpPr>
              <p:nvPr/>
            </p:nvSpPr>
            <p:spPr bwMode="auto">
              <a:xfrm>
                <a:off x="5347"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3" name="Freeform 1704">
                <a:extLst>
                  <a:ext uri="{FF2B5EF4-FFF2-40B4-BE49-F238E27FC236}">
                    <a16:creationId xmlns:a16="http://schemas.microsoft.com/office/drawing/2014/main" id="{56976B73-60A0-41C3-B570-A24780B36EF4}"/>
                  </a:ext>
                </a:extLst>
              </p:cNvPr>
              <p:cNvSpPr>
                <a:spLocks/>
              </p:cNvSpPr>
              <p:nvPr/>
            </p:nvSpPr>
            <p:spPr bwMode="auto">
              <a:xfrm>
                <a:off x="5261"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4" name="Freeform 1705">
                <a:extLst>
                  <a:ext uri="{FF2B5EF4-FFF2-40B4-BE49-F238E27FC236}">
                    <a16:creationId xmlns:a16="http://schemas.microsoft.com/office/drawing/2014/main" id="{0D6E5842-A3E4-4576-AF11-696849220D06}"/>
                  </a:ext>
                </a:extLst>
              </p:cNvPr>
              <p:cNvSpPr>
                <a:spLocks/>
              </p:cNvSpPr>
              <p:nvPr/>
            </p:nvSpPr>
            <p:spPr bwMode="auto">
              <a:xfrm>
                <a:off x="5175"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5" name="Freeform 1706">
                <a:extLst>
                  <a:ext uri="{FF2B5EF4-FFF2-40B4-BE49-F238E27FC236}">
                    <a16:creationId xmlns:a16="http://schemas.microsoft.com/office/drawing/2014/main" id="{2BAA14A3-7A17-474A-877B-2707C181FFCD}"/>
                  </a:ext>
                </a:extLst>
              </p:cNvPr>
              <p:cNvSpPr>
                <a:spLocks/>
              </p:cNvSpPr>
              <p:nvPr/>
            </p:nvSpPr>
            <p:spPr bwMode="auto">
              <a:xfrm>
                <a:off x="5089"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6" name="Freeform 1707">
                <a:extLst>
                  <a:ext uri="{FF2B5EF4-FFF2-40B4-BE49-F238E27FC236}">
                    <a16:creationId xmlns:a16="http://schemas.microsoft.com/office/drawing/2014/main" id="{40AF2C5F-63FE-488B-8462-C33952660D3E}"/>
                  </a:ext>
                </a:extLst>
              </p:cNvPr>
              <p:cNvSpPr>
                <a:spLocks/>
              </p:cNvSpPr>
              <p:nvPr/>
            </p:nvSpPr>
            <p:spPr bwMode="auto">
              <a:xfrm>
                <a:off x="5002"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7" name="Freeform 1708">
                <a:extLst>
                  <a:ext uri="{FF2B5EF4-FFF2-40B4-BE49-F238E27FC236}">
                    <a16:creationId xmlns:a16="http://schemas.microsoft.com/office/drawing/2014/main" id="{9CC4E931-446E-4860-86DF-1A39DF034221}"/>
                  </a:ext>
                </a:extLst>
              </p:cNvPr>
              <p:cNvSpPr>
                <a:spLocks/>
              </p:cNvSpPr>
              <p:nvPr/>
            </p:nvSpPr>
            <p:spPr bwMode="auto">
              <a:xfrm>
                <a:off x="4916"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8" name="Freeform 1709">
                <a:extLst>
                  <a:ext uri="{FF2B5EF4-FFF2-40B4-BE49-F238E27FC236}">
                    <a16:creationId xmlns:a16="http://schemas.microsoft.com/office/drawing/2014/main" id="{927A8F46-18E6-4157-889D-B9F348AE8FD4}"/>
                  </a:ext>
                </a:extLst>
              </p:cNvPr>
              <p:cNvSpPr>
                <a:spLocks/>
              </p:cNvSpPr>
              <p:nvPr/>
            </p:nvSpPr>
            <p:spPr bwMode="auto">
              <a:xfrm>
                <a:off x="4830"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89" name="Freeform 1710">
                <a:extLst>
                  <a:ext uri="{FF2B5EF4-FFF2-40B4-BE49-F238E27FC236}">
                    <a16:creationId xmlns:a16="http://schemas.microsoft.com/office/drawing/2014/main" id="{C12A6A69-6887-4858-974C-91D59EA52994}"/>
                  </a:ext>
                </a:extLst>
              </p:cNvPr>
              <p:cNvSpPr>
                <a:spLocks/>
              </p:cNvSpPr>
              <p:nvPr/>
            </p:nvSpPr>
            <p:spPr bwMode="auto">
              <a:xfrm>
                <a:off x="4744"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0" name="Freeform 1711">
                <a:extLst>
                  <a:ext uri="{FF2B5EF4-FFF2-40B4-BE49-F238E27FC236}">
                    <a16:creationId xmlns:a16="http://schemas.microsoft.com/office/drawing/2014/main" id="{F57DD060-AC23-4CD3-A0DC-6EFCA945FB07}"/>
                  </a:ext>
                </a:extLst>
              </p:cNvPr>
              <p:cNvSpPr>
                <a:spLocks/>
              </p:cNvSpPr>
              <p:nvPr/>
            </p:nvSpPr>
            <p:spPr bwMode="auto">
              <a:xfrm>
                <a:off x="4658"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1" name="Freeform 1712">
                <a:extLst>
                  <a:ext uri="{FF2B5EF4-FFF2-40B4-BE49-F238E27FC236}">
                    <a16:creationId xmlns:a16="http://schemas.microsoft.com/office/drawing/2014/main" id="{6EC9BFEA-8D2D-478D-92B7-7F36EA2B1459}"/>
                  </a:ext>
                </a:extLst>
              </p:cNvPr>
              <p:cNvSpPr>
                <a:spLocks/>
              </p:cNvSpPr>
              <p:nvPr/>
            </p:nvSpPr>
            <p:spPr bwMode="auto">
              <a:xfrm>
                <a:off x="4571" y="127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2" name="Freeform 1713">
                <a:extLst>
                  <a:ext uri="{FF2B5EF4-FFF2-40B4-BE49-F238E27FC236}">
                    <a16:creationId xmlns:a16="http://schemas.microsoft.com/office/drawing/2014/main" id="{AF766919-9DFA-4EB4-9349-17ED02357DE1}"/>
                  </a:ext>
                </a:extLst>
              </p:cNvPr>
              <p:cNvSpPr>
                <a:spLocks/>
              </p:cNvSpPr>
              <p:nvPr/>
            </p:nvSpPr>
            <p:spPr bwMode="auto">
              <a:xfrm>
                <a:off x="4485"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3" name="Freeform 1714">
                <a:extLst>
                  <a:ext uri="{FF2B5EF4-FFF2-40B4-BE49-F238E27FC236}">
                    <a16:creationId xmlns:a16="http://schemas.microsoft.com/office/drawing/2014/main" id="{F38974C4-2916-48A7-8CE1-D8B651EA3225}"/>
                  </a:ext>
                </a:extLst>
              </p:cNvPr>
              <p:cNvSpPr>
                <a:spLocks/>
              </p:cNvSpPr>
              <p:nvPr/>
            </p:nvSpPr>
            <p:spPr bwMode="auto">
              <a:xfrm>
                <a:off x="4399"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4" name="Freeform 1715">
                <a:extLst>
                  <a:ext uri="{FF2B5EF4-FFF2-40B4-BE49-F238E27FC236}">
                    <a16:creationId xmlns:a16="http://schemas.microsoft.com/office/drawing/2014/main" id="{13621E10-E378-4D17-BC60-4690E5759434}"/>
                  </a:ext>
                </a:extLst>
              </p:cNvPr>
              <p:cNvSpPr>
                <a:spLocks/>
              </p:cNvSpPr>
              <p:nvPr/>
            </p:nvSpPr>
            <p:spPr bwMode="auto">
              <a:xfrm>
                <a:off x="4313"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5" name="Freeform 1716">
                <a:extLst>
                  <a:ext uri="{FF2B5EF4-FFF2-40B4-BE49-F238E27FC236}">
                    <a16:creationId xmlns:a16="http://schemas.microsoft.com/office/drawing/2014/main" id="{2E9F1613-7914-4A99-8F4C-9D43F8C5803B}"/>
                  </a:ext>
                </a:extLst>
              </p:cNvPr>
              <p:cNvSpPr>
                <a:spLocks/>
              </p:cNvSpPr>
              <p:nvPr/>
            </p:nvSpPr>
            <p:spPr bwMode="auto">
              <a:xfrm>
                <a:off x="4227"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6" name="Freeform 1717">
                <a:extLst>
                  <a:ext uri="{FF2B5EF4-FFF2-40B4-BE49-F238E27FC236}">
                    <a16:creationId xmlns:a16="http://schemas.microsoft.com/office/drawing/2014/main" id="{571DB83C-A70D-4877-AB0C-739EE0CEA87F}"/>
                  </a:ext>
                </a:extLst>
              </p:cNvPr>
              <p:cNvSpPr>
                <a:spLocks/>
              </p:cNvSpPr>
              <p:nvPr/>
            </p:nvSpPr>
            <p:spPr bwMode="auto">
              <a:xfrm>
                <a:off x="4141"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7" name="Freeform 1718">
                <a:extLst>
                  <a:ext uri="{FF2B5EF4-FFF2-40B4-BE49-F238E27FC236}">
                    <a16:creationId xmlns:a16="http://schemas.microsoft.com/office/drawing/2014/main" id="{822CC004-AE64-4B44-8EA3-B26F5C389BF1}"/>
                  </a:ext>
                </a:extLst>
              </p:cNvPr>
              <p:cNvSpPr>
                <a:spLocks/>
              </p:cNvSpPr>
              <p:nvPr/>
            </p:nvSpPr>
            <p:spPr bwMode="auto">
              <a:xfrm>
                <a:off x="4054"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8" name="Freeform 1719">
                <a:extLst>
                  <a:ext uri="{FF2B5EF4-FFF2-40B4-BE49-F238E27FC236}">
                    <a16:creationId xmlns:a16="http://schemas.microsoft.com/office/drawing/2014/main" id="{3BF60BF7-69B8-46A5-B5CA-F69D9449FFAF}"/>
                  </a:ext>
                </a:extLst>
              </p:cNvPr>
              <p:cNvSpPr>
                <a:spLocks/>
              </p:cNvSpPr>
              <p:nvPr/>
            </p:nvSpPr>
            <p:spPr bwMode="auto">
              <a:xfrm>
                <a:off x="3968"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699" name="Freeform 1720">
                <a:extLst>
                  <a:ext uri="{FF2B5EF4-FFF2-40B4-BE49-F238E27FC236}">
                    <a16:creationId xmlns:a16="http://schemas.microsoft.com/office/drawing/2014/main" id="{973DE05E-794E-40E8-B783-2BFCC1BCA3C8}"/>
                  </a:ext>
                </a:extLst>
              </p:cNvPr>
              <p:cNvSpPr>
                <a:spLocks/>
              </p:cNvSpPr>
              <p:nvPr/>
            </p:nvSpPr>
            <p:spPr bwMode="auto">
              <a:xfrm>
                <a:off x="3882"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0" name="Freeform 1721">
                <a:extLst>
                  <a:ext uri="{FF2B5EF4-FFF2-40B4-BE49-F238E27FC236}">
                    <a16:creationId xmlns:a16="http://schemas.microsoft.com/office/drawing/2014/main" id="{6AA7EBCB-037C-40C0-92BD-C167758BFA42}"/>
                  </a:ext>
                </a:extLst>
              </p:cNvPr>
              <p:cNvSpPr>
                <a:spLocks/>
              </p:cNvSpPr>
              <p:nvPr/>
            </p:nvSpPr>
            <p:spPr bwMode="auto">
              <a:xfrm>
                <a:off x="3796"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1" name="Freeform 1722">
                <a:extLst>
                  <a:ext uri="{FF2B5EF4-FFF2-40B4-BE49-F238E27FC236}">
                    <a16:creationId xmlns:a16="http://schemas.microsoft.com/office/drawing/2014/main" id="{1156F57B-F6C4-4842-89C7-C497A090C208}"/>
                  </a:ext>
                </a:extLst>
              </p:cNvPr>
              <p:cNvSpPr>
                <a:spLocks/>
              </p:cNvSpPr>
              <p:nvPr/>
            </p:nvSpPr>
            <p:spPr bwMode="auto">
              <a:xfrm>
                <a:off x="3710"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2" name="Freeform 1723">
                <a:extLst>
                  <a:ext uri="{FF2B5EF4-FFF2-40B4-BE49-F238E27FC236}">
                    <a16:creationId xmlns:a16="http://schemas.microsoft.com/office/drawing/2014/main" id="{2583F1EE-A76F-414F-885A-0EA24D061AFB}"/>
                  </a:ext>
                </a:extLst>
              </p:cNvPr>
              <p:cNvSpPr>
                <a:spLocks/>
              </p:cNvSpPr>
              <p:nvPr/>
            </p:nvSpPr>
            <p:spPr bwMode="auto">
              <a:xfrm>
                <a:off x="3623" y="127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3" name="Freeform 1724">
                <a:extLst>
                  <a:ext uri="{FF2B5EF4-FFF2-40B4-BE49-F238E27FC236}">
                    <a16:creationId xmlns:a16="http://schemas.microsoft.com/office/drawing/2014/main" id="{2C9409F7-9E88-4B09-B70F-96B2125EEBA4}"/>
                  </a:ext>
                </a:extLst>
              </p:cNvPr>
              <p:cNvSpPr>
                <a:spLocks/>
              </p:cNvSpPr>
              <p:nvPr/>
            </p:nvSpPr>
            <p:spPr bwMode="auto">
              <a:xfrm>
                <a:off x="3537"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4" name="Freeform 1725">
                <a:extLst>
                  <a:ext uri="{FF2B5EF4-FFF2-40B4-BE49-F238E27FC236}">
                    <a16:creationId xmlns:a16="http://schemas.microsoft.com/office/drawing/2014/main" id="{9DD3EBCD-D8F6-4E0B-A6D3-9FC3BC866ED3}"/>
                  </a:ext>
                </a:extLst>
              </p:cNvPr>
              <p:cNvSpPr>
                <a:spLocks/>
              </p:cNvSpPr>
              <p:nvPr/>
            </p:nvSpPr>
            <p:spPr bwMode="auto">
              <a:xfrm>
                <a:off x="3451"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5" name="Freeform 1726">
                <a:extLst>
                  <a:ext uri="{FF2B5EF4-FFF2-40B4-BE49-F238E27FC236}">
                    <a16:creationId xmlns:a16="http://schemas.microsoft.com/office/drawing/2014/main" id="{32AE0B34-FEFB-4799-BB26-B6F6BC694862}"/>
                  </a:ext>
                </a:extLst>
              </p:cNvPr>
              <p:cNvSpPr>
                <a:spLocks/>
              </p:cNvSpPr>
              <p:nvPr/>
            </p:nvSpPr>
            <p:spPr bwMode="auto">
              <a:xfrm>
                <a:off x="3365"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6" name="Freeform 1727">
                <a:extLst>
                  <a:ext uri="{FF2B5EF4-FFF2-40B4-BE49-F238E27FC236}">
                    <a16:creationId xmlns:a16="http://schemas.microsoft.com/office/drawing/2014/main" id="{F0AFB0C5-210E-4A17-9A80-169DB0E116DF}"/>
                  </a:ext>
                </a:extLst>
              </p:cNvPr>
              <p:cNvSpPr>
                <a:spLocks/>
              </p:cNvSpPr>
              <p:nvPr/>
            </p:nvSpPr>
            <p:spPr bwMode="auto">
              <a:xfrm>
                <a:off x="3279"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7" name="Freeform 1728">
                <a:extLst>
                  <a:ext uri="{FF2B5EF4-FFF2-40B4-BE49-F238E27FC236}">
                    <a16:creationId xmlns:a16="http://schemas.microsoft.com/office/drawing/2014/main" id="{9D3AE100-0A62-4247-BDC2-1F2822034C2C}"/>
                  </a:ext>
                </a:extLst>
              </p:cNvPr>
              <p:cNvSpPr>
                <a:spLocks/>
              </p:cNvSpPr>
              <p:nvPr/>
            </p:nvSpPr>
            <p:spPr bwMode="auto">
              <a:xfrm>
                <a:off x="3193"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8" name="Freeform 1729">
                <a:extLst>
                  <a:ext uri="{FF2B5EF4-FFF2-40B4-BE49-F238E27FC236}">
                    <a16:creationId xmlns:a16="http://schemas.microsoft.com/office/drawing/2014/main" id="{505CAC24-C61E-4FFD-BE91-864E76694F1D}"/>
                  </a:ext>
                </a:extLst>
              </p:cNvPr>
              <p:cNvSpPr>
                <a:spLocks/>
              </p:cNvSpPr>
              <p:nvPr/>
            </p:nvSpPr>
            <p:spPr bwMode="auto">
              <a:xfrm>
                <a:off x="3106"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09" name="Freeform 1730">
                <a:extLst>
                  <a:ext uri="{FF2B5EF4-FFF2-40B4-BE49-F238E27FC236}">
                    <a16:creationId xmlns:a16="http://schemas.microsoft.com/office/drawing/2014/main" id="{A2CC0BD9-3B33-4E07-AAF6-BC6C0D2A1E3A}"/>
                  </a:ext>
                </a:extLst>
              </p:cNvPr>
              <p:cNvSpPr>
                <a:spLocks/>
              </p:cNvSpPr>
              <p:nvPr/>
            </p:nvSpPr>
            <p:spPr bwMode="auto">
              <a:xfrm>
                <a:off x="3020"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0" name="Freeform 1731">
                <a:extLst>
                  <a:ext uri="{FF2B5EF4-FFF2-40B4-BE49-F238E27FC236}">
                    <a16:creationId xmlns:a16="http://schemas.microsoft.com/office/drawing/2014/main" id="{A08E6226-E1BC-4EEA-B205-221440218143}"/>
                  </a:ext>
                </a:extLst>
              </p:cNvPr>
              <p:cNvSpPr>
                <a:spLocks/>
              </p:cNvSpPr>
              <p:nvPr/>
            </p:nvSpPr>
            <p:spPr bwMode="auto">
              <a:xfrm>
                <a:off x="2934"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1" name="Freeform 1732">
                <a:extLst>
                  <a:ext uri="{FF2B5EF4-FFF2-40B4-BE49-F238E27FC236}">
                    <a16:creationId xmlns:a16="http://schemas.microsoft.com/office/drawing/2014/main" id="{0412B6F0-0CED-4224-80AD-00334886A361}"/>
                  </a:ext>
                </a:extLst>
              </p:cNvPr>
              <p:cNvSpPr>
                <a:spLocks/>
              </p:cNvSpPr>
              <p:nvPr/>
            </p:nvSpPr>
            <p:spPr bwMode="auto">
              <a:xfrm>
                <a:off x="2848"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2" name="Freeform 1733">
                <a:extLst>
                  <a:ext uri="{FF2B5EF4-FFF2-40B4-BE49-F238E27FC236}">
                    <a16:creationId xmlns:a16="http://schemas.microsoft.com/office/drawing/2014/main" id="{CBA9E6F2-16FF-4A13-B195-3706FF66140D}"/>
                  </a:ext>
                </a:extLst>
              </p:cNvPr>
              <p:cNvSpPr>
                <a:spLocks/>
              </p:cNvSpPr>
              <p:nvPr/>
            </p:nvSpPr>
            <p:spPr bwMode="auto">
              <a:xfrm>
                <a:off x="2762"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3" name="Freeform 1734">
                <a:extLst>
                  <a:ext uri="{FF2B5EF4-FFF2-40B4-BE49-F238E27FC236}">
                    <a16:creationId xmlns:a16="http://schemas.microsoft.com/office/drawing/2014/main" id="{77372960-1286-4C41-B7D3-40C86D7D3EC8}"/>
                  </a:ext>
                </a:extLst>
              </p:cNvPr>
              <p:cNvSpPr>
                <a:spLocks/>
              </p:cNvSpPr>
              <p:nvPr/>
            </p:nvSpPr>
            <p:spPr bwMode="auto">
              <a:xfrm>
                <a:off x="1210"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4" name="Freeform 1735">
                <a:extLst>
                  <a:ext uri="{FF2B5EF4-FFF2-40B4-BE49-F238E27FC236}">
                    <a16:creationId xmlns:a16="http://schemas.microsoft.com/office/drawing/2014/main" id="{7B5F9639-80E4-4EB3-BF06-564A1DF17EB5}"/>
                  </a:ext>
                </a:extLst>
              </p:cNvPr>
              <p:cNvSpPr>
                <a:spLocks/>
              </p:cNvSpPr>
              <p:nvPr/>
            </p:nvSpPr>
            <p:spPr bwMode="auto">
              <a:xfrm>
                <a:off x="1124"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5" name="Freeform 1736">
                <a:extLst>
                  <a:ext uri="{FF2B5EF4-FFF2-40B4-BE49-F238E27FC236}">
                    <a16:creationId xmlns:a16="http://schemas.microsoft.com/office/drawing/2014/main" id="{E5792C6C-1AD8-49D6-83EC-836AADF13442}"/>
                  </a:ext>
                </a:extLst>
              </p:cNvPr>
              <p:cNvSpPr>
                <a:spLocks/>
              </p:cNvSpPr>
              <p:nvPr/>
            </p:nvSpPr>
            <p:spPr bwMode="auto">
              <a:xfrm>
                <a:off x="1038"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6" name="Freeform 1737">
                <a:extLst>
                  <a:ext uri="{FF2B5EF4-FFF2-40B4-BE49-F238E27FC236}">
                    <a16:creationId xmlns:a16="http://schemas.microsoft.com/office/drawing/2014/main" id="{613330DF-C63E-4448-A5BA-361534C76D48}"/>
                  </a:ext>
                </a:extLst>
              </p:cNvPr>
              <p:cNvSpPr>
                <a:spLocks/>
              </p:cNvSpPr>
              <p:nvPr/>
            </p:nvSpPr>
            <p:spPr bwMode="auto">
              <a:xfrm>
                <a:off x="952"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7" name="Freeform 1738">
                <a:extLst>
                  <a:ext uri="{FF2B5EF4-FFF2-40B4-BE49-F238E27FC236}">
                    <a16:creationId xmlns:a16="http://schemas.microsoft.com/office/drawing/2014/main" id="{4F6124AD-4D43-4802-9B4D-79A44388E721}"/>
                  </a:ext>
                </a:extLst>
              </p:cNvPr>
              <p:cNvSpPr>
                <a:spLocks/>
              </p:cNvSpPr>
              <p:nvPr/>
            </p:nvSpPr>
            <p:spPr bwMode="auto">
              <a:xfrm>
                <a:off x="866"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8" name="Freeform 1739">
                <a:extLst>
                  <a:ext uri="{FF2B5EF4-FFF2-40B4-BE49-F238E27FC236}">
                    <a16:creationId xmlns:a16="http://schemas.microsoft.com/office/drawing/2014/main" id="{AA5EF9AD-A43B-4354-A158-6A4E4AEC6345}"/>
                  </a:ext>
                </a:extLst>
              </p:cNvPr>
              <p:cNvSpPr>
                <a:spLocks/>
              </p:cNvSpPr>
              <p:nvPr/>
            </p:nvSpPr>
            <p:spPr bwMode="auto">
              <a:xfrm>
                <a:off x="779" y="127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19" name="Freeform 1740">
                <a:extLst>
                  <a:ext uri="{FF2B5EF4-FFF2-40B4-BE49-F238E27FC236}">
                    <a16:creationId xmlns:a16="http://schemas.microsoft.com/office/drawing/2014/main" id="{60F8836E-3099-45AD-A1B9-75FE5306D531}"/>
                  </a:ext>
                </a:extLst>
              </p:cNvPr>
              <p:cNvSpPr>
                <a:spLocks/>
              </p:cNvSpPr>
              <p:nvPr/>
            </p:nvSpPr>
            <p:spPr bwMode="auto">
              <a:xfrm>
                <a:off x="693"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0" name="Freeform 1741">
                <a:extLst>
                  <a:ext uri="{FF2B5EF4-FFF2-40B4-BE49-F238E27FC236}">
                    <a16:creationId xmlns:a16="http://schemas.microsoft.com/office/drawing/2014/main" id="{57403B85-760C-4844-B1E4-C5B605C385B4}"/>
                  </a:ext>
                </a:extLst>
              </p:cNvPr>
              <p:cNvSpPr>
                <a:spLocks/>
              </p:cNvSpPr>
              <p:nvPr/>
            </p:nvSpPr>
            <p:spPr bwMode="auto">
              <a:xfrm>
                <a:off x="607"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1" name="Freeform 1742">
                <a:extLst>
                  <a:ext uri="{FF2B5EF4-FFF2-40B4-BE49-F238E27FC236}">
                    <a16:creationId xmlns:a16="http://schemas.microsoft.com/office/drawing/2014/main" id="{8690B229-F4DB-4B54-82DD-5F320B95BA25}"/>
                  </a:ext>
                </a:extLst>
              </p:cNvPr>
              <p:cNvSpPr>
                <a:spLocks/>
              </p:cNvSpPr>
              <p:nvPr/>
            </p:nvSpPr>
            <p:spPr bwMode="auto">
              <a:xfrm>
                <a:off x="521"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2" name="Freeform 1743">
                <a:extLst>
                  <a:ext uri="{FF2B5EF4-FFF2-40B4-BE49-F238E27FC236}">
                    <a16:creationId xmlns:a16="http://schemas.microsoft.com/office/drawing/2014/main" id="{36FD941F-0AF3-48AE-8A6A-3C432DF765BD}"/>
                  </a:ext>
                </a:extLst>
              </p:cNvPr>
              <p:cNvSpPr>
                <a:spLocks/>
              </p:cNvSpPr>
              <p:nvPr/>
            </p:nvSpPr>
            <p:spPr bwMode="auto">
              <a:xfrm>
                <a:off x="435"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3" name="Freeform 1744">
                <a:extLst>
                  <a:ext uri="{FF2B5EF4-FFF2-40B4-BE49-F238E27FC236}">
                    <a16:creationId xmlns:a16="http://schemas.microsoft.com/office/drawing/2014/main" id="{8CC27153-F0E7-4D62-BF00-23714262C581}"/>
                  </a:ext>
                </a:extLst>
              </p:cNvPr>
              <p:cNvSpPr>
                <a:spLocks/>
              </p:cNvSpPr>
              <p:nvPr/>
            </p:nvSpPr>
            <p:spPr bwMode="auto">
              <a:xfrm>
                <a:off x="349"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4" name="Freeform 1745">
                <a:extLst>
                  <a:ext uri="{FF2B5EF4-FFF2-40B4-BE49-F238E27FC236}">
                    <a16:creationId xmlns:a16="http://schemas.microsoft.com/office/drawing/2014/main" id="{9D9DCAD3-6396-4D4C-A9B8-F8B79B9D10F1}"/>
                  </a:ext>
                </a:extLst>
              </p:cNvPr>
              <p:cNvSpPr>
                <a:spLocks/>
              </p:cNvSpPr>
              <p:nvPr/>
            </p:nvSpPr>
            <p:spPr bwMode="auto">
              <a:xfrm>
                <a:off x="262"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5" name="Freeform 1746">
                <a:extLst>
                  <a:ext uri="{FF2B5EF4-FFF2-40B4-BE49-F238E27FC236}">
                    <a16:creationId xmlns:a16="http://schemas.microsoft.com/office/drawing/2014/main" id="{AC624A9E-DD7F-4DB2-939B-A47CA1C947BE}"/>
                  </a:ext>
                </a:extLst>
              </p:cNvPr>
              <p:cNvSpPr>
                <a:spLocks/>
              </p:cNvSpPr>
              <p:nvPr/>
            </p:nvSpPr>
            <p:spPr bwMode="auto">
              <a:xfrm>
                <a:off x="176"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6" name="Freeform 1747">
                <a:extLst>
                  <a:ext uri="{FF2B5EF4-FFF2-40B4-BE49-F238E27FC236}">
                    <a16:creationId xmlns:a16="http://schemas.microsoft.com/office/drawing/2014/main" id="{05BEA229-AD39-45A4-B339-113C58472ADC}"/>
                  </a:ext>
                </a:extLst>
              </p:cNvPr>
              <p:cNvSpPr>
                <a:spLocks/>
              </p:cNvSpPr>
              <p:nvPr/>
            </p:nvSpPr>
            <p:spPr bwMode="auto">
              <a:xfrm>
                <a:off x="90"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7" name="Freeform 1748">
                <a:extLst>
                  <a:ext uri="{FF2B5EF4-FFF2-40B4-BE49-F238E27FC236}">
                    <a16:creationId xmlns:a16="http://schemas.microsoft.com/office/drawing/2014/main" id="{1BC64032-F48D-4E3B-B2E3-48A899D4B9E9}"/>
                  </a:ext>
                </a:extLst>
              </p:cNvPr>
              <p:cNvSpPr>
                <a:spLocks/>
              </p:cNvSpPr>
              <p:nvPr/>
            </p:nvSpPr>
            <p:spPr bwMode="auto">
              <a:xfrm>
                <a:off x="7" y="1273"/>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8" name="Freeform 1749">
                <a:extLst>
                  <a:ext uri="{FF2B5EF4-FFF2-40B4-BE49-F238E27FC236}">
                    <a16:creationId xmlns:a16="http://schemas.microsoft.com/office/drawing/2014/main" id="{BFE4D669-1965-4EDF-BA4F-CB358831FD5E}"/>
                  </a:ext>
                </a:extLst>
              </p:cNvPr>
              <p:cNvSpPr>
                <a:spLocks/>
              </p:cNvSpPr>
              <p:nvPr/>
            </p:nvSpPr>
            <p:spPr bwMode="auto">
              <a:xfrm>
                <a:off x="2503"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29" name="Freeform 1750">
                <a:extLst>
                  <a:ext uri="{FF2B5EF4-FFF2-40B4-BE49-F238E27FC236}">
                    <a16:creationId xmlns:a16="http://schemas.microsoft.com/office/drawing/2014/main" id="{AC2267EB-AC86-49FD-9953-3B306C165370}"/>
                  </a:ext>
                </a:extLst>
              </p:cNvPr>
              <p:cNvSpPr>
                <a:spLocks/>
              </p:cNvSpPr>
              <p:nvPr/>
            </p:nvSpPr>
            <p:spPr bwMode="auto">
              <a:xfrm>
                <a:off x="2417"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0" name="Freeform 1751">
                <a:extLst>
                  <a:ext uri="{FF2B5EF4-FFF2-40B4-BE49-F238E27FC236}">
                    <a16:creationId xmlns:a16="http://schemas.microsoft.com/office/drawing/2014/main" id="{38A90168-CF0E-4BF7-80DD-EEBC4965A11B}"/>
                  </a:ext>
                </a:extLst>
              </p:cNvPr>
              <p:cNvSpPr>
                <a:spLocks/>
              </p:cNvSpPr>
              <p:nvPr/>
            </p:nvSpPr>
            <p:spPr bwMode="auto">
              <a:xfrm>
                <a:off x="2331"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1" name="Freeform 1752">
                <a:extLst>
                  <a:ext uri="{FF2B5EF4-FFF2-40B4-BE49-F238E27FC236}">
                    <a16:creationId xmlns:a16="http://schemas.microsoft.com/office/drawing/2014/main" id="{DCA3DAE9-A7BA-48E6-B982-4C8013872112}"/>
                  </a:ext>
                </a:extLst>
              </p:cNvPr>
              <p:cNvSpPr>
                <a:spLocks/>
              </p:cNvSpPr>
              <p:nvPr/>
            </p:nvSpPr>
            <p:spPr bwMode="auto">
              <a:xfrm>
                <a:off x="2245"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2" name="Freeform 1753">
                <a:extLst>
                  <a:ext uri="{FF2B5EF4-FFF2-40B4-BE49-F238E27FC236}">
                    <a16:creationId xmlns:a16="http://schemas.microsoft.com/office/drawing/2014/main" id="{86CAF43C-B8A7-4CD5-A72B-8741477A698C}"/>
                  </a:ext>
                </a:extLst>
              </p:cNvPr>
              <p:cNvSpPr>
                <a:spLocks/>
              </p:cNvSpPr>
              <p:nvPr/>
            </p:nvSpPr>
            <p:spPr bwMode="auto">
              <a:xfrm>
                <a:off x="2158"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3" name="Freeform 1754">
                <a:extLst>
                  <a:ext uri="{FF2B5EF4-FFF2-40B4-BE49-F238E27FC236}">
                    <a16:creationId xmlns:a16="http://schemas.microsoft.com/office/drawing/2014/main" id="{AC3F8120-1E9C-4B12-9B1B-DD7C7AAA7B76}"/>
                  </a:ext>
                </a:extLst>
              </p:cNvPr>
              <p:cNvSpPr>
                <a:spLocks/>
              </p:cNvSpPr>
              <p:nvPr/>
            </p:nvSpPr>
            <p:spPr bwMode="auto">
              <a:xfrm>
                <a:off x="1555"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4" name="Freeform 1755">
                <a:extLst>
                  <a:ext uri="{FF2B5EF4-FFF2-40B4-BE49-F238E27FC236}">
                    <a16:creationId xmlns:a16="http://schemas.microsoft.com/office/drawing/2014/main" id="{030BC366-6B9C-4522-A8CB-EDC701F49661}"/>
                  </a:ext>
                </a:extLst>
              </p:cNvPr>
              <p:cNvSpPr>
                <a:spLocks/>
              </p:cNvSpPr>
              <p:nvPr/>
            </p:nvSpPr>
            <p:spPr bwMode="auto">
              <a:xfrm>
                <a:off x="1469"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5" name="Freeform 1756">
                <a:extLst>
                  <a:ext uri="{FF2B5EF4-FFF2-40B4-BE49-F238E27FC236}">
                    <a16:creationId xmlns:a16="http://schemas.microsoft.com/office/drawing/2014/main" id="{B8788B0C-3CBD-4ED9-8581-34540A7A864B}"/>
                  </a:ext>
                </a:extLst>
              </p:cNvPr>
              <p:cNvSpPr>
                <a:spLocks/>
              </p:cNvSpPr>
              <p:nvPr/>
            </p:nvSpPr>
            <p:spPr bwMode="auto">
              <a:xfrm>
                <a:off x="1383"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6" name="Freeform 1757">
                <a:extLst>
                  <a:ext uri="{FF2B5EF4-FFF2-40B4-BE49-F238E27FC236}">
                    <a16:creationId xmlns:a16="http://schemas.microsoft.com/office/drawing/2014/main" id="{E648F7AF-632B-4129-A0FB-CA126C6E80E1}"/>
                  </a:ext>
                </a:extLst>
              </p:cNvPr>
              <p:cNvSpPr>
                <a:spLocks/>
              </p:cNvSpPr>
              <p:nvPr/>
            </p:nvSpPr>
            <p:spPr bwMode="auto">
              <a:xfrm>
                <a:off x="1297"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7" name="Freeform 1758">
                <a:extLst>
                  <a:ext uri="{FF2B5EF4-FFF2-40B4-BE49-F238E27FC236}">
                    <a16:creationId xmlns:a16="http://schemas.microsoft.com/office/drawing/2014/main" id="{AD6BB19A-2E87-4BFE-B1CE-BFBE4DB16363}"/>
                  </a:ext>
                </a:extLst>
              </p:cNvPr>
              <p:cNvSpPr>
                <a:spLocks/>
              </p:cNvSpPr>
              <p:nvPr/>
            </p:nvSpPr>
            <p:spPr bwMode="auto">
              <a:xfrm>
                <a:off x="2072"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8" name="Freeform 1759">
                <a:extLst>
                  <a:ext uri="{FF2B5EF4-FFF2-40B4-BE49-F238E27FC236}">
                    <a16:creationId xmlns:a16="http://schemas.microsoft.com/office/drawing/2014/main" id="{420150CE-DE14-4092-A2FA-7987EF94C11D}"/>
                  </a:ext>
                </a:extLst>
              </p:cNvPr>
              <p:cNvSpPr>
                <a:spLocks/>
              </p:cNvSpPr>
              <p:nvPr/>
            </p:nvSpPr>
            <p:spPr bwMode="auto">
              <a:xfrm>
                <a:off x="1986"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39" name="Freeform 1760">
                <a:extLst>
                  <a:ext uri="{FF2B5EF4-FFF2-40B4-BE49-F238E27FC236}">
                    <a16:creationId xmlns:a16="http://schemas.microsoft.com/office/drawing/2014/main" id="{F31A39A2-E334-4084-91A9-4777857357DA}"/>
                  </a:ext>
                </a:extLst>
              </p:cNvPr>
              <p:cNvSpPr>
                <a:spLocks/>
              </p:cNvSpPr>
              <p:nvPr/>
            </p:nvSpPr>
            <p:spPr bwMode="auto">
              <a:xfrm>
                <a:off x="1900"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0" name="Freeform 1761">
                <a:extLst>
                  <a:ext uri="{FF2B5EF4-FFF2-40B4-BE49-F238E27FC236}">
                    <a16:creationId xmlns:a16="http://schemas.microsoft.com/office/drawing/2014/main" id="{B913C97C-B14A-4DC5-A797-86303A60C412}"/>
                  </a:ext>
                </a:extLst>
              </p:cNvPr>
              <p:cNvSpPr>
                <a:spLocks/>
              </p:cNvSpPr>
              <p:nvPr/>
            </p:nvSpPr>
            <p:spPr bwMode="auto">
              <a:xfrm>
                <a:off x="1814"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1" name="Freeform 1762">
                <a:extLst>
                  <a:ext uri="{FF2B5EF4-FFF2-40B4-BE49-F238E27FC236}">
                    <a16:creationId xmlns:a16="http://schemas.microsoft.com/office/drawing/2014/main" id="{A609B2E3-E37C-4A5E-8698-411ED0A635F7}"/>
                  </a:ext>
                </a:extLst>
              </p:cNvPr>
              <p:cNvSpPr>
                <a:spLocks/>
              </p:cNvSpPr>
              <p:nvPr/>
            </p:nvSpPr>
            <p:spPr bwMode="auto">
              <a:xfrm>
                <a:off x="1727" y="127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2" name="Freeform 1763">
                <a:extLst>
                  <a:ext uri="{FF2B5EF4-FFF2-40B4-BE49-F238E27FC236}">
                    <a16:creationId xmlns:a16="http://schemas.microsoft.com/office/drawing/2014/main" id="{83FD365F-A076-413F-9E32-C3F3D005BB54}"/>
                  </a:ext>
                </a:extLst>
              </p:cNvPr>
              <p:cNvSpPr>
                <a:spLocks/>
              </p:cNvSpPr>
              <p:nvPr/>
            </p:nvSpPr>
            <p:spPr bwMode="auto">
              <a:xfrm>
                <a:off x="1641" y="127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3" name="Freeform 1764">
                <a:extLst>
                  <a:ext uri="{FF2B5EF4-FFF2-40B4-BE49-F238E27FC236}">
                    <a16:creationId xmlns:a16="http://schemas.microsoft.com/office/drawing/2014/main" id="{51C5E360-2ED0-4B60-A2E5-325CB5AA2460}"/>
                  </a:ext>
                </a:extLst>
              </p:cNvPr>
              <p:cNvSpPr>
                <a:spLocks/>
              </p:cNvSpPr>
              <p:nvPr/>
            </p:nvSpPr>
            <p:spPr bwMode="auto">
              <a:xfrm>
                <a:off x="2675" y="127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4" name="Freeform 1765">
                <a:extLst>
                  <a:ext uri="{FF2B5EF4-FFF2-40B4-BE49-F238E27FC236}">
                    <a16:creationId xmlns:a16="http://schemas.microsoft.com/office/drawing/2014/main" id="{33F0D22D-1F97-4972-99DD-2A2C0D259EF3}"/>
                  </a:ext>
                </a:extLst>
              </p:cNvPr>
              <p:cNvSpPr>
                <a:spLocks/>
              </p:cNvSpPr>
              <p:nvPr/>
            </p:nvSpPr>
            <p:spPr bwMode="auto">
              <a:xfrm>
                <a:off x="2589" y="127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5" name="Freeform 1766">
                <a:extLst>
                  <a:ext uri="{FF2B5EF4-FFF2-40B4-BE49-F238E27FC236}">
                    <a16:creationId xmlns:a16="http://schemas.microsoft.com/office/drawing/2014/main" id="{30B2E179-137F-448F-83B0-EA49FF29C919}"/>
                  </a:ext>
                </a:extLst>
              </p:cNvPr>
              <p:cNvSpPr>
                <a:spLocks/>
              </p:cNvSpPr>
              <p:nvPr/>
            </p:nvSpPr>
            <p:spPr bwMode="auto">
              <a:xfrm>
                <a:off x="5692"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6" name="Freeform 1767">
                <a:extLst>
                  <a:ext uri="{FF2B5EF4-FFF2-40B4-BE49-F238E27FC236}">
                    <a16:creationId xmlns:a16="http://schemas.microsoft.com/office/drawing/2014/main" id="{21EB268B-6086-4FB5-AE00-D26BF9A9AD0F}"/>
                  </a:ext>
                </a:extLst>
              </p:cNvPr>
              <p:cNvSpPr>
                <a:spLocks/>
              </p:cNvSpPr>
              <p:nvPr/>
            </p:nvSpPr>
            <p:spPr bwMode="auto">
              <a:xfrm>
                <a:off x="5606"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7" name="Freeform 1768">
                <a:extLst>
                  <a:ext uri="{FF2B5EF4-FFF2-40B4-BE49-F238E27FC236}">
                    <a16:creationId xmlns:a16="http://schemas.microsoft.com/office/drawing/2014/main" id="{B80D6119-9761-4D5E-B262-87F504A7ED74}"/>
                  </a:ext>
                </a:extLst>
              </p:cNvPr>
              <p:cNvSpPr>
                <a:spLocks/>
              </p:cNvSpPr>
              <p:nvPr/>
            </p:nvSpPr>
            <p:spPr bwMode="auto">
              <a:xfrm>
                <a:off x="5519" y="136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8" name="Freeform 1769">
                <a:extLst>
                  <a:ext uri="{FF2B5EF4-FFF2-40B4-BE49-F238E27FC236}">
                    <a16:creationId xmlns:a16="http://schemas.microsoft.com/office/drawing/2014/main" id="{5DD331B1-8653-4FEA-9512-3462FD77FB17}"/>
                  </a:ext>
                </a:extLst>
              </p:cNvPr>
              <p:cNvSpPr>
                <a:spLocks/>
              </p:cNvSpPr>
              <p:nvPr/>
            </p:nvSpPr>
            <p:spPr bwMode="auto">
              <a:xfrm>
                <a:off x="5433"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49" name="Freeform 1770">
                <a:extLst>
                  <a:ext uri="{FF2B5EF4-FFF2-40B4-BE49-F238E27FC236}">
                    <a16:creationId xmlns:a16="http://schemas.microsoft.com/office/drawing/2014/main" id="{BB159F43-A9EF-4E99-BF74-E57B730EED83}"/>
                  </a:ext>
                </a:extLst>
              </p:cNvPr>
              <p:cNvSpPr>
                <a:spLocks/>
              </p:cNvSpPr>
              <p:nvPr/>
            </p:nvSpPr>
            <p:spPr bwMode="auto">
              <a:xfrm>
                <a:off x="5347"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0" name="Freeform 1771">
                <a:extLst>
                  <a:ext uri="{FF2B5EF4-FFF2-40B4-BE49-F238E27FC236}">
                    <a16:creationId xmlns:a16="http://schemas.microsoft.com/office/drawing/2014/main" id="{C32A69BB-9EED-4947-80E9-14F26B5E2B08}"/>
                  </a:ext>
                </a:extLst>
              </p:cNvPr>
              <p:cNvSpPr>
                <a:spLocks/>
              </p:cNvSpPr>
              <p:nvPr/>
            </p:nvSpPr>
            <p:spPr bwMode="auto">
              <a:xfrm>
                <a:off x="5261"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1" name="Freeform 1772">
                <a:extLst>
                  <a:ext uri="{FF2B5EF4-FFF2-40B4-BE49-F238E27FC236}">
                    <a16:creationId xmlns:a16="http://schemas.microsoft.com/office/drawing/2014/main" id="{BB1AF76F-5BE4-4DC8-911A-43DDCB4219FB}"/>
                  </a:ext>
                </a:extLst>
              </p:cNvPr>
              <p:cNvSpPr>
                <a:spLocks/>
              </p:cNvSpPr>
              <p:nvPr/>
            </p:nvSpPr>
            <p:spPr bwMode="auto">
              <a:xfrm>
                <a:off x="5175"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2" name="Freeform 1773">
                <a:extLst>
                  <a:ext uri="{FF2B5EF4-FFF2-40B4-BE49-F238E27FC236}">
                    <a16:creationId xmlns:a16="http://schemas.microsoft.com/office/drawing/2014/main" id="{EEC4E4B5-D0AF-40B6-811F-496E798249B2}"/>
                  </a:ext>
                </a:extLst>
              </p:cNvPr>
              <p:cNvSpPr>
                <a:spLocks/>
              </p:cNvSpPr>
              <p:nvPr/>
            </p:nvSpPr>
            <p:spPr bwMode="auto">
              <a:xfrm>
                <a:off x="5089"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3" name="Freeform 1774">
                <a:extLst>
                  <a:ext uri="{FF2B5EF4-FFF2-40B4-BE49-F238E27FC236}">
                    <a16:creationId xmlns:a16="http://schemas.microsoft.com/office/drawing/2014/main" id="{CE08335C-9117-4940-B16A-CB5D84BD0F13}"/>
                  </a:ext>
                </a:extLst>
              </p:cNvPr>
              <p:cNvSpPr>
                <a:spLocks/>
              </p:cNvSpPr>
              <p:nvPr/>
            </p:nvSpPr>
            <p:spPr bwMode="auto">
              <a:xfrm>
                <a:off x="5002"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4" name="Freeform 1775">
                <a:extLst>
                  <a:ext uri="{FF2B5EF4-FFF2-40B4-BE49-F238E27FC236}">
                    <a16:creationId xmlns:a16="http://schemas.microsoft.com/office/drawing/2014/main" id="{78554C47-BD15-4267-936D-94335CDF421D}"/>
                  </a:ext>
                </a:extLst>
              </p:cNvPr>
              <p:cNvSpPr>
                <a:spLocks/>
              </p:cNvSpPr>
              <p:nvPr/>
            </p:nvSpPr>
            <p:spPr bwMode="auto">
              <a:xfrm>
                <a:off x="4916"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5" name="Freeform 1776">
                <a:extLst>
                  <a:ext uri="{FF2B5EF4-FFF2-40B4-BE49-F238E27FC236}">
                    <a16:creationId xmlns:a16="http://schemas.microsoft.com/office/drawing/2014/main" id="{3EFF82A4-946B-400D-8D1C-49DFB1FBB09E}"/>
                  </a:ext>
                </a:extLst>
              </p:cNvPr>
              <p:cNvSpPr>
                <a:spLocks/>
              </p:cNvSpPr>
              <p:nvPr/>
            </p:nvSpPr>
            <p:spPr bwMode="auto">
              <a:xfrm>
                <a:off x="4830"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6" name="Freeform 1777">
                <a:extLst>
                  <a:ext uri="{FF2B5EF4-FFF2-40B4-BE49-F238E27FC236}">
                    <a16:creationId xmlns:a16="http://schemas.microsoft.com/office/drawing/2014/main" id="{F55A3731-681A-455C-B70B-DEBC1CD5E5D6}"/>
                  </a:ext>
                </a:extLst>
              </p:cNvPr>
              <p:cNvSpPr>
                <a:spLocks/>
              </p:cNvSpPr>
              <p:nvPr/>
            </p:nvSpPr>
            <p:spPr bwMode="auto">
              <a:xfrm>
                <a:off x="4744"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7" name="Freeform 1778">
                <a:extLst>
                  <a:ext uri="{FF2B5EF4-FFF2-40B4-BE49-F238E27FC236}">
                    <a16:creationId xmlns:a16="http://schemas.microsoft.com/office/drawing/2014/main" id="{7184A2F6-31D1-4194-BDCF-00492F9B8608}"/>
                  </a:ext>
                </a:extLst>
              </p:cNvPr>
              <p:cNvSpPr>
                <a:spLocks/>
              </p:cNvSpPr>
              <p:nvPr/>
            </p:nvSpPr>
            <p:spPr bwMode="auto">
              <a:xfrm>
                <a:off x="4658"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8" name="Freeform 1779">
                <a:extLst>
                  <a:ext uri="{FF2B5EF4-FFF2-40B4-BE49-F238E27FC236}">
                    <a16:creationId xmlns:a16="http://schemas.microsoft.com/office/drawing/2014/main" id="{74017F19-B2E7-47C5-B8CE-4820870B5353}"/>
                  </a:ext>
                </a:extLst>
              </p:cNvPr>
              <p:cNvSpPr>
                <a:spLocks/>
              </p:cNvSpPr>
              <p:nvPr/>
            </p:nvSpPr>
            <p:spPr bwMode="auto">
              <a:xfrm>
                <a:off x="4571" y="136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59" name="Freeform 1780">
                <a:extLst>
                  <a:ext uri="{FF2B5EF4-FFF2-40B4-BE49-F238E27FC236}">
                    <a16:creationId xmlns:a16="http://schemas.microsoft.com/office/drawing/2014/main" id="{6FE0167C-0546-4F0C-9702-148F33019821}"/>
                  </a:ext>
                </a:extLst>
              </p:cNvPr>
              <p:cNvSpPr>
                <a:spLocks/>
              </p:cNvSpPr>
              <p:nvPr/>
            </p:nvSpPr>
            <p:spPr bwMode="auto">
              <a:xfrm>
                <a:off x="4485"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0" name="Freeform 1781">
                <a:extLst>
                  <a:ext uri="{FF2B5EF4-FFF2-40B4-BE49-F238E27FC236}">
                    <a16:creationId xmlns:a16="http://schemas.microsoft.com/office/drawing/2014/main" id="{43A00ACD-0F11-4503-97D9-25A149183020}"/>
                  </a:ext>
                </a:extLst>
              </p:cNvPr>
              <p:cNvSpPr>
                <a:spLocks/>
              </p:cNvSpPr>
              <p:nvPr/>
            </p:nvSpPr>
            <p:spPr bwMode="auto">
              <a:xfrm>
                <a:off x="4399"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1" name="Freeform 1782">
                <a:extLst>
                  <a:ext uri="{FF2B5EF4-FFF2-40B4-BE49-F238E27FC236}">
                    <a16:creationId xmlns:a16="http://schemas.microsoft.com/office/drawing/2014/main" id="{7DA31FB5-A899-4AF6-B3FB-D2985866F652}"/>
                  </a:ext>
                </a:extLst>
              </p:cNvPr>
              <p:cNvSpPr>
                <a:spLocks/>
              </p:cNvSpPr>
              <p:nvPr/>
            </p:nvSpPr>
            <p:spPr bwMode="auto">
              <a:xfrm>
                <a:off x="4313"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2" name="Freeform 1783">
                <a:extLst>
                  <a:ext uri="{FF2B5EF4-FFF2-40B4-BE49-F238E27FC236}">
                    <a16:creationId xmlns:a16="http://schemas.microsoft.com/office/drawing/2014/main" id="{154B0284-5F9A-4519-A1A0-2FDDC084991D}"/>
                  </a:ext>
                </a:extLst>
              </p:cNvPr>
              <p:cNvSpPr>
                <a:spLocks/>
              </p:cNvSpPr>
              <p:nvPr/>
            </p:nvSpPr>
            <p:spPr bwMode="auto">
              <a:xfrm>
                <a:off x="4227"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3" name="Freeform 1784">
                <a:extLst>
                  <a:ext uri="{FF2B5EF4-FFF2-40B4-BE49-F238E27FC236}">
                    <a16:creationId xmlns:a16="http://schemas.microsoft.com/office/drawing/2014/main" id="{7A8CA18A-E477-46EA-98DB-B769552F2DAD}"/>
                  </a:ext>
                </a:extLst>
              </p:cNvPr>
              <p:cNvSpPr>
                <a:spLocks/>
              </p:cNvSpPr>
              <p:nvPr/>
            </p:nvSpPr>
            <p:spPr bwMode="auto">
              <a:xfrm>
                <a:off x="4141"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4" name="Freeform 1785">
                <a:extLst>
                  <a:ext uri="{FF2B5EF4-FFF2-40B4-BE49-F238E27FC236}">
                    <a16:creationId xmlns:a16="http://schemas.microsoft.com/office/drawing/2014/main" id="{4FDBB56F-9045-45ED-88ED-45EF72A2EB1B}"/>
                  </a:ext>
                </a:extLst>
              </p:cNvPr>
              <p:cNvSpPr>
                <a:spLocks/>
              </p:cNvSpPr>
              <p:nvPr/>
            </p:nvSpPr>
            <p:spPr bwMode="auto">
              <a:xfrm>
                <a:off x="4054"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5" name="Freeform 1786">
                <a:extLst>
                  <a:ext uri="{FF2B5EF4-FFF2-40B4-BE49-F238E27FC236}">
                    <a16:creationId xmlns:a16="http://schemas.microsoft.com/office/drawing/2014/main" id="{0AA1AFAC-5802-4D02-9048-C330ECAB3A93}"/>
                  </a:ext>
                </a:extLst>
              </p:cNvPr>
              <p:cNvSpPr>
                <a:spLocks/>
              </p:cNvSpPr>
              <p:nvPr/>
            </p:nvSpPr>
            <p:spPr bwMode="auto">
              <a:xfrm>
                <a:off x="3968"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6" name="Freeform 1787">
                <a:extLst>
                  <a:ext uri="{FF2B5EF4-FFF2-40B4-BE49-F238E27FC236}">
                    <a16:creationId xmlns:a16="http://schemas.microsoft.com/office/drawing/2014/main" id="{8F87349F-4CE7-4989-8973-D9431D2E1AC4}"/>
                  </a:ext>
                </a:extLst>
              </p:cNvPr>
              <p:cNvSpPr>
                <a:spLocks/>
              </p:cNvSpPr>
              <p:nvPr/>
            </p:nvSpPr>
            <p:spPr bwMode="auto">
              <a:xfrm>
                <a:off x="3882"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7" name="Freeform 1788">
                <a:extLst>
                  <a:ext uri="{FF2B5EF4-FFF2-40B4-BE49-F238E27FC236}">
                    <a16:creationId xmlns:a16="http://schemas.microsoft.com/office/drawing/2014/main" id="{ED3040DB-0997-4195-9F59-C2A0C314D6B9}"/>
                  </a:ext>
                </a:extLst>
              </p:cNvPr>
              <p:cNvSpPr>
                <a:spLocks/>
              </p:cNvSpPr>
              <p:nvPr/>
            </p:nvSpPr>
            <p:spPr bwMode="auto">
              <a:xfrm>
                <a:off x="3796"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8" name="Freeform 1789">
                <a:extLst>
                  <a:ext uri="{FF2B5EF4-FFF2-40B4-BE49-F238E27FC236}">
                    <a16:creationId xmlns:a16="http://schemas.microsoft.com/office/drawing/2014/main" id="{66879BAB-1424-4FF3-BA9A-1E657CC15EC5}"/>
                  </a:ext>
                </a:extLst>
              </p:cNvPr>
              <p:cNvSpPr>
                <a:spLocks/>
              </p:cNvSpPr>
              <p:nvPr/>
            </p:nvSpPr>
            <p:spPr bwMode="auto">
              <a:xfrm>
                <a:off x="3710"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69" name="Freeform 1790">
                <a:extLst>
                  <a:ext uri="{FF2B5EF4-FFF2-40B4-BE49-F238E27FC236}">
                    <a16:creationId xmlns:a16="http://schemas.microsoft.com/office/drawing/2014/main" id="{3F8A1A4A-82CC-4162-9716-A73B96621EB9}"/>
                  </a:ext>
                </a:extLst>
              </p:cNvPr>
              <p:cNvSpPr>
                <a:spLocks/>
              </p:cNvSpPr>
              <p:nvPr/>
            </p:nvSpPr>
            <p:spPr bwMode="auto">
              <a:xfrm>
                <a:off x="3623" y="136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0" name="Freeform 1791">
                <a:extLst>
                  <a:ext uri="{FF2B5EF4-FFF2-40B4-BE49-F238E27FC236}">
                    <a16:creationId xmlns:a16="http://schemas.microsoft.com/office/drawing/2014/main" id="{D52CD4BA-7924-4257-8D19-70C48364BC44}"/>
                  </a:ext>
                </a:extLst>
              </p:cNvPr>
              <p:cNvSpPr>
                <a:spLocks/>
              </p:cNvSpPr>
              <p:nvPr/>
            </p:nvSpPr>
            <p:spPr bwMode="auto">
              <a:xfrm>
                <a:off x="3537"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1" name="Freeform 1792">
                <a:extLst>
                  <a:ext uri="{FF2B5EF4-FFF2-40B4-BE49-F238E27FC236}">
                    <a16:creationId xmlns:a16="http://schemas.microsoft.com/office/drawing/2014/main" id="{DF792B6E-5695-4607-A347-04168D612DE4}"/>
                  </a:ext>
                </a:extLst>
              </p:cNvPr>
              <p:cNvSpPr>
                <a:spLocks/>
              </p:cNvSpPr>
              <p:nvPr/>
            </p:nvSpPr>
            <p:spPr bwMode="auto">
              <a:xfrm>
                <a:off x="3451"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2" name="Freeform 1793">
                <a:extLst>
                  <a:ext uri="{FF2B5EF4-FFF2-40B4-BE49-F238E27FC236}">
                    <a16:creationId xmlns:a16="http://schemas.microsoft.com/office/drawing/2014/main" id="{AA93C90D-46C2-4B6C-B009-EDAE6C3E6407}"/>
                  </a:ext>
                </a:extLst>
              </p:cNvPr>
              <p:cNvSpPr>
                <a:spLocks/>
              </p:cNvSpPr>
              <p:nvPr/>
            </p:nvSpPr>
            <p:spPr bwMode="auto">
              <a:xfrm>
                <a:off x="3365"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3" name="Freeform 1794">
                <a:extLst>
                  <a:ext uri="{FF2B5EF4-FFF2-40B4-BE49-F238E27FC236}">
                    <a16:creationId xmlns:a16="http://schemas.microsoft.com/office/drawing/2014/main" id="{CB7E2198-3EF3-43AA-B2FC-1A88ADAC0211}"/>
                  </a:ext>
                </a:extLst>
              </p:cNvPr>
              <p:cNvSpPr>
                <a:spLocks/>
              </p:cNvSpPr>
              <p:nvPr/>
            </p:nvSpPr>
            <p:spPr bwMode="auto">
              <a:xfrm>
                <a:off x="3279"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4" name="Freeform 1795">
                <a:extLst>
                  <a:ext uri="{FF2B5EF4-FFF2-40B4-BE49-F238E27FC236}">
                    <a16:creationId xmlns:a16="http://schemas.microsoft.com/office/drawing/2014/main" id="{9F44C5C1-8BBF-4789-8A99-3659C66930FE}"/>
                  </a:ext>
                </a:extLst>
              </p:cNvPr>
              <p:cNvSpPr>
                <a:spLocks/>
              </p:cNvSpPr>
              <p:nvPr/>
            </p:nvSpPr>
            <p:spPr bwMode="auto">
              <a:xfrm>
                <a:off x="3193"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5" name="Freeform 1796">
                <a:extLst>
                  <a:ext uri="{FF2B5EF4-FFF2-40B4-BE49-F238E27FC236}">
                    <a16:creationId xmlns:a16="http://schemas.microsoft.com/office/drawing/2014/main" id="{CC4BEF2D-814A-450F-A577-9481F73BFE45}"/>
                  </a:ext>
                </a:extLst>
              </p:cNvPr>
              <p:cNvSpPr>
                <a:spLocks/>
              </p:cNvSpPr>
              <p:nvPr/>
            </p:nvSpPr>
            <p:spPr bwMode="auto">
              <a:xfrm>
                <a:off x="3106"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6" name="Freeform 1797">
                <a:extLst>
                  <a:ext uri="{FF2B5EF4-FFF2-40B4-BE49-F238E27FC236}">
                    <a16:creationId xmlns:a16="http://schemas.microsoft.com/office/drawing/2014/main" id="{C7D7782E-6E99-41DD-B263-EA5F1352D403}"/>
                  </a:ext>
                </a:extLst>
              </p:cNvPr>
              <p:cNvSpPr>
                <a:spLocks/>
              </p:cNvSpPr>
              <p:nvPr/>
            </p:nvSpPr>
            <p:spPr bwMode="auto">
              <a:xfrm>
                <a:off x="3020"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7" name="Freeform 1798">
                <a:extLst>
                  <a:ext uri="{FF2B5EF4-FFF2-40B4-BE49-F238E27FC236}">
                    <a16:creationId xmlns:a16="http://schemas.microsoft.com/office/drawing/2014/main" id="{7739FDB7-0D91-4298-94FD-CB3732D49CBB}"/>
                  </a:ext>
                </a:extLst>
              </p:cNvPr>
              <p:cNvSpPr>
                <a:spLocks/>
              </p:cNvSpPr>
              <p:nvPr/>
            </p:nvSpPr>
            <p:spPr bwMode="auto">
              <a:xfrm>
                <a:off x="2934"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8" name="Freeform 1799">
                <a:extLst>
                  <a:ext uri="{FF2B5EF4-FFF2-40B4-BE49-F238E27FC236}">
                    <a16:creationId xmlns:a16="http://schemas.microsoft.com/office/drawing/2014/main" id="{33496E50-40CF-4D09-B1CC-44FE14A31377}"/>
                  </a:ext>
                </a:extLst>
              </p:cNvPr>
              <p:cNvSpPr>
                <a:spLocks/>
              </p:cNvSpPr>
              <p:nvPr/>
            </p:nvSpPr>
            <p:spPr bwMode="auto">
              <a:xfrm>
                <a:off x="2848"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79" name="Freeform 1800">
                <a:extLst>
                  <a:ext uri="{FF2B5EF4-FFF2-40B4-BE49-F238E27FC236}">
                    <a16:creationId xmlns:a16="http://schemas.microsoft.com/office/drawing/2014/main" id="{BFCD2301-0B97-49BE-B04B-EBFD651F6161}"/>
                  </a:ext>
                </a:extLst>
              </p:cNvPr>
              <p:cNvSpPr>
                <a:spLocks/>
              </p:cNvSpPr>
              <p:nvPr/>
            </p:nvSpPr>
            <p:spPr bwMode="auto">
              <a:xfrm>
                <a:off x="2762"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0" name="Freeform 1801">
                <a:extLst>
                  <a:ext uri="{FF2B5EF4-FFF2-40B4-BE49-F238E27FC236}">
                    <a16:creationId xmlns:a16="http://schemas.microsoft.com/office/drawing/2014/main" id="{CA7477DA-E241-4E48-A780-38E6620C92DA}"/>
                  </a:ext>
                </a:extLst>
              </p:cNvPr>
              <p:cNvSpPr>
                <a:spLocks/>
              </p:cNvSpPr>
              <p:nvPr/>
            </p:nvSpPr>
            <p:spPr bwMode="auto">
              <a:xfrm>
                <a:off x="2503"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1" name="Freeform 1802">
                <a:extLst>
                  <a:ext uri="{FF2B5EF4-FFF2-40B4-BE49-F238E27FC236}">
                    <a16:creationId xmlns:a16="http://schemas.microsoft.com/office/drawing/2014/main" id="{C34F799A-5340-4F81-ACAC-88E289AEEFE3}"/>
                  </a:ext>
                </a:extLst>
              </p:cNvPr>
              <p:cNvSpPr>
                <a:spLocks/>
              </p:cNvSpPr>
              <p:nvPr/>
            </p:nvSpPr>
            <p:spPr bwMode="auto">
              <a:xfrm>
                <a:off x="2417"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2" name="Freeform 1803">
                <a:extLst>
                  <a:ext uri="{FF2B5EF4-FFF2-40B4-BE49-F238E27FC236}">
                    <a16:creationId xmlns:a16="http://schemas.microsoft.com/office/drawing/2014/main" id="{A4BE0030-A11D-464D-9F07-7AC295A7BF3D}"/>
                  </a:ext>
                </a:extLst>
              </p:cNvPr>
              <p:cNvSpPr>
                <a:spLocks/>
              </p:cNvSpPr>
              <p:nvPr/>
            </p:nvSpPr>
            <p:spPr bwMode="auto">
              <a:xfrm>
                <a:off x="2675" y="136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3" name="Freeform 1804">
                <a:extLst>
                  <a:ext uri="{FF2B5EF4-FFF2-40B4-BE49-F238E27FC236}">
                    <a16:creationId xmlns:a16="http://schemas.microsoft.com/office/drawing/2014/main" id="{D14B25E7-1C9B-450F-A480-645B52FE9398}"/>
                  </a:ext>
                </a:extLst>
              </p:cNvPr>
              <p:cNvSpPr>
                <a:spLocks/>
              </p:cNvSpPr>
              <p:nvPr/>
            </p:nvSpPr>
            <p:spPr bwMode="auto">
              <a:xfrm>
                <a:off x="2589"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4" name="Freeform 1805">
                <a:extLst>
                  <a:ext uri="{FF2B5EF4-FFF2-40B4-BE49-F238E27FC236}">
                    <a16:creationId xmlns:a16="http://schemas.microsoft.com/office/drawing/2014/main" id="{206DA2BC-2F96-4AAA-A264-26DC5EB7AEF8}"/>
                  </a:ext>
                </a:extLst>
              </p:cNvPr>
              <p:cNvSpPr>
                <a:spLocks/>
              </p:cNvSpPr>
              <p:nvPr/>
            </p:nvSpPr>
            <p:spPr bwMode="auto">
              <a:xfrm>
                <a:off x="2331"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5" name="Freeform 1806">
                <a:extLst>
                  <a:ext uri="{FF2B5EF4-FFF2-40B4-BE49-F238E27FC236}">
                    <a16:creationId xmlns:a16="http://schemas.microsoft.com/office/drawing/2014/main" id="{90E5C14F-DEB1-458F-BA3E-07BBE2F90CB7}"/>
                  </a:ext>
                </a:extLst>
              </p:cNvPr>
              <p:cNvSpPr>
                <a:spLocks/>
              </p:cNvSpPr>
              <p:nvPr/>
            </p:nvSpPr>
            <p:spPr bwMode="auto">
              <a:xfrm>
                <a:off x="2245"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6" name="Freeform 1807">
                <a:extLst>
                  <a:ext uri="{FF2B5EF4-FFF2-40B4-BE49-F238E27FC236}">
                    <a16:creationId xmlns:a16="http://schemas.microsoft.com/office/drawing/2014/main" id="{4942279D-3944-4622-A717-521BFCA26522}"/>
                  </a:ext>
                </a:extLst>
              </p:cNvPr>
              <p:cNvSpPr>
                <a:spLocks/>
              </p:cNvSpPr>
              <p:nvPr/>
            </p:nvSpPr>
            <p:spPr bwMode="auto">
              <a:xfrm>
                <a:off x="2158"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7" name="Freeform 1808">
                <a:extLst>
                  <a:ext uri="{FF2B5EF4-FFF2-40B4-BE49-F238E27FC236}">
                    <a16:creationId xmlns:a16="http://schemas.microsoft.com/office/drawing/2014/main" id="{472AE96D-4879-4B26-91DE-E23826B551E0}"/>
                  </a:ext>
                </a:extLst>
              </p:cNvPr>
              <p:cNvSpPr>
                <a:spLocks/>
              </p:cNvSpPr>
              <p:nvPr/>
            </p:nvSpPr>
            <p:spPr bwMode="auto">
              <a:xfrm>
                <a:off x="2072"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8" name="Freeform 1809">
                <a:extLst>
                  <a:ext uri="{FF2B5EF4-FFF2-40B4-BE49-F238E27FC236}">
                    <a16:creationId xmlns:a16="http://schemas.microsoft.com/office/drawing/2014/main" id="{BBFBC297-6331-484B-BC6E-D9F3B9BF6E5B}"/>
                  </a:ext>
                </a:extLst>
              </p:cNvPr>
              <p:cNvSpPr>
                <a:spLocks/>
              </p:cNvSpPr>
              <p:nvPr/>
            </p:nvSpPr>
            <p:spPr bwMode="auto">
              <a:xfrm>
                <a:off x="1986"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89" name="Freeform 1810">
                <a:extLst>
                  <a:ext uri="{FF2B5EF4-FFF2-40B4-BE49-F238E27FC236}">
                    <a16:creationId xmlns:a16="http://schemas.microsoft.com/office/drawing/2014/main" id="{69A18F92-E3B8-4DAA-AF94-F9CADBFE7B2E}"/>
                  </a:ext>
                </a:extLst>
              </p:cNvPr>
              <p:cNvSpPr>
                <a:spLocks/>
              </p:cNvSpPr>
              <p:nvPr/>
            </p:nvSpPr>
            <p:spPr bwMode="auto">
              <a:xfrm>
                <a:off x="1900"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0" name="Freeform 1811">
                <a:extLst>
                  <a:ext uri="{FF2B5EF4-FFF2-40B4-BE49-F238E27FC236}">
                    <a16:creationId xmlns:a16="http://schemas.microsoft.com/office/drawing/2014/main" id="{0E214D90-27C8-4DE1-B87E-1C1F179E1870}"/>
                  </a:ext>
                </a:extLst>
              </p:cNvPr>
              <p:cNvSpPr>
                <a:spLocks/>
              </p:cNvSpPr>
              <p:nvPr/>
            </p:nvSpPr>
            <p:spPr bwMode="auto">
              <a:xfrm>
                <a:off x="1814"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1" name="Freeform 1812">
                <a:extLst>
                  <a:ext uri="{FF2B5EF4-FFF2-40B4-BE49-F238E27FC236}">
                    <a16:creationId xmlns:a16="http://schemas.microsoft.com/office/drawing/2014/main" id="{7E5566FA-33E0-4595-837B-75CD95A26A75}"/>
                  </a:ext>
                </a:extLst>
              </p:cNvPr>
              <p:cNvSpPr>
                <a:spLocks/>
              </p:cNvSpPr>
              <p:nvPr/>
            </p:nvSpPr>
            <p:spPr bwMode="auto">
              <a:xfrm>
                <a:off x="1727" y="136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2" name="Freeform 1813">
                <a:extLst>
                  <a:ext uri="{FF2B5EF4-FFF2-40B4-BE49-F238E27FC236}">
                    <a16:creationId xmlns:a16="http://schemas.microsoft.com/office/drawing/2014/main" id="{E619C5F7-2D3F-4CDF-9F3E-52C96F4F1C8C}"/>
                  </a:ext>
                </a:extLst>
              </p:cNvPr>
              <p:cNvSpPr>
                <a:spLocks/>
              </p:cNvSpPr>
              <p:nvPr/>
            </p:nvSpPr>
            <p:spPr bwMode="auto">
              <a:xfrm>
                <a:off x="1641"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3" name="Freeform 1814">
                <a:extLst>
                  <a:ext uri="{FF2B5EF4-FFF2-40B4-BE49-F238E27FC236}">
                    <a16:creationId xmlns:a16="http://schemas.microsoft.com/office/drawing/2014/main" id="{A6B7CD8F-4EBB-4AAD-B9D2-26CE87268212}"/>
                  </a:ext>
                </a:extLst>
              </p:cNvPr>
              <p:cNvSpPr>
                <a:spLocks/>
              </p:cNvSpPr>
              <p:nvPr/>
            </p:nvSpPr>
            <p:spPr bwMode="auto">
              <a:xfrm>
                <a:off x="1555"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4" name="Freeform 1815">
                <a:extLst>
                  <a:ext uri="{FF2B5EF4-FFF2-40B4-BE49-F238E27FC236}">
                    <a16:creationId xmlns:a16="http://schemas.microsoft.com/office/drawing/2014/main" id="{AEB46F77-B934-4B7F-980B-0F371EA47984}"/>
                  </a:ext>
                </a:extLst>
              </p:cNvPr>
              <p:cNvSpPr>
                <a:spLocks/>
              </p:cNvSpPr>
              <p:nvPr/>
            </p:nvSpPr>
            <p:spPr bwMode="auto">
              <a:xfrm>
                <a:off x="1469"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5" name="Freeform 1816">
                <a:extLst>
                  <a:ext uri="{FF2B5EF4-FFF2-40B4-BE49-F238E27FC236}">
                    <a16:creationId xmlns:a16="http://schemas.microsoft.com/office/drawing/2014/main" id="{6D6252A1-10A8-4B2D-A755-AC8DE128EF0A}"/>
                  </a:ext>
                </a:extLst>
              </p:cNvPr>
              <p:cNvSpPr>
                <a:spLocks/>
              </p:cNvSpPr>
              <p:nvPr/>
            </p:nvSpPr>
            <p:spPr bwMode="auto">
              <a:xfrm>
                <a:off x="1383"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6" name="Freeform 1817">
                <a:extLst>
                  <a:ext uri="{FF2B5EF4-FFF2-40B4-BE49-F238E27FC236}">
                    <a16:creationId xmlns:a16="http://schemas.microsoft.com/office/drawing/2014/main" id="{BE7B7217-B244-4D0F-93BD-9928AE3A888A}"/>
                  </a:ext>
                </a:extLst>
              </p:cNvPr>
              <p:cNvSpPr>
                <a:spLocks/>
              </p:cNvSpPr>
              <p:nvPr/>
            </p:nvSpPr>
            <p:spPr bwMode="auto">
              <a:xfrm>
                <a:off x="1297"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7" name="Freeform 1818">
                <a:extLst>
                  <a:ext uri="{FF2B5EF4-FFF2-40B4-BE49-F238E27FC236}">
                    <a16:creationId xmlns:a16="http://schemas.microsoft.com/office/drawing/2014/main" id="{78A8EDFC-03FE-4016-A41A-98AC1D3F7780}"/>
                  </a:ext>
                </a:extLst>
              </p:cNvPr>
              <p:cNvSpPr>
                <a:spLocks/>
              </p:cNvSpPr>
              <p:nvPr/>
            </p:nvSpPr>
            <p:spPr bwMode="auto">
              <a:xfrm>
                <a:off x="1210"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8" name="Freeform 1819">
                <a:extLst>
                  <a:ext uri="{FF2B5EF4-FFF2-40B4-BE49-F238E27FC236}">
                    <a16:creationId xmlns:a16="http://schemas.microsoft.com/office/drawing/2014/main" id="{F0AC5609-CB01-4B53-B2BC-73AF30948C84}"/>
                  </a:ext>
                </a:extLst>
              </p:cNvPr>
              <p:cNvSpPr>
                <a:spLocks/>
              </p:cNvSpPr>
              <p:nvPr/>
            </p:nvSpPr>
            <p:spPr bwMode="auto">
              <a:xfrm>
                <a:off x="1124"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799" name="Freeform 1820">
                <a:extLst>
                  <a:ext uri="{FF2B5EF4-FFF2-40B4-BE49-F238E27FC236}">
                    <a16:creationId xmlns:a16="http://schemas.microsoft.com/office/drawing/2014/main" id="{8B3AB797-6C7F-4582-9F71-9EFB81DC836A}"/>
                  </a:ext>
                </a:extLst>
              </p:cNvPr>
              <p:cNvSpPr>
                <a:spLocks/>
              </p:cNvSpPr>
              <p:nvPr/>
            </p:nvSpPr>
            <p:spPr bwMode="auto">
              <a:xfrm>
                <a:off x="1038"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0" name="Freeform 1821">
                <a:extLst>
                  <a:ext uri="{FF2B5EF4-FFF2-40B4-BE49-F238E27FC236}">
                    <a16:creationId xmlns:a16="http://schemas.microsoft.com/office/drawing/2014/main" id="{D23B200A-9ED4-405A-8544-299FCEDCEDF8}"/>
                  </a:ext>
                </a:extLst>
              </p:cNvPr>
              <p:cNvSpPr>
                <a:spLocks/>
              </p:cNvSpPr>
              <p:nvPr/>
            </p:nvSpPr>
            <p:spPr bwMode="auto">
              <a:xfrm>
                <a:off x="952"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1" name="Freeform 1822">
                <a:extLst>
                  <a:ext uri="{FF2B5EF4-FFF2-40B4-BE49-F238E27FC236}">
                    <a16:creationId xmlns:a16="http://schemas.microsoft.com/office/drawing/2014/main" id="{275E9D14-6C02-4A41-90DA-CE8D4966D7EF}"/>
                  </a:ext>
                </a:extLst>
              </p:cNvPr>
              <p:cNvSpPr>
                <a:spLocks/>
              </p:cNvSpPr>
              <p:nvPr/>
            </p:nvSpPr>
            <p:spPr bwMode="auto">
              <a:xfrm>
                <a:off x="866"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2" name="Freeform 1823">
                <a:extLst>
                  <a:ext uri="{FF2B5EF4-FFF2-40B4-BE49-F238E27FC236}">
                    <a16:creationId xmlns:a16="http://schemas.microsoft.com/office/drawing/2014/main" id="{8CA6B47F-7FDA-40EA-8970-40C2AA0222EA}"/>
                  </a:ext>
                </a:extLst>
              </p:cNvPr>
              <p:cNvSpPr>
                <a:spLocks/>
              </p:cNvSpPr>
              <p:nvPr/>
            </p:nvSpPr>
            <p:spPr bwMode="auto">
              <a:xfrm>
                <a:off x="779" y="136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3" name="Freeform 1824">
                <a:extLst>
                  <a:ext uri="{FF2B5EF4-FFF2-40B4-BE49-F238E27FC236}">
                    <a16:creationId xmlns:a16="http://schemas.microsoft.com/office/drawing/2014/main" id="{653C774B-895B-4D3D-B34F-EC76A2AA1F39}"/>
                  </a:ext>
                </a:extLst>
              </p:cNvPr>
              <p:cNvSpPr>
                <a:spLocks/>
              </p:cNvSpPr>
              <p:nvPr/>
            </p:nvSpPr>
            <p:spPr bwMode="auto">
              <a:xfrm>
                <a:off x="693"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4" name="Freeform 1825">
                <a:extLst>
                  <a:ext uri="{FF2B5EF4-FFF2-40B4-BE49-F238E27FC236}">
                    <a16:creationId xmlns:a16="http://schemas.microsoft.com/office/drawing/2014/main" id="{6D62B212-C340-4D57-9E2D-C7F1ACD1D6EB}"/>
                  </a:ext>
                </a:extLst>
              </p:cNvPr>
              <p:cNvSpPr>
                <a:spLocks/>
              </p:cNvSpPr>
              <p:nvPr/>
            </p:nvSpPr>
            <p:spPr bwMode="auto">
              <a:xfrm>
                <a:off x="607"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5" name="Freeform 1826">
                <a:extLst>
                  <a:ext uri="{FF2B5EF4-FFF2-40B4-BE49-F238E27FC236}">
                    <a16:creationId xmlns:a16="http://schemas.microsoft.com/office/drawing/2014/main" id="{A41AC806-C98A-483C-A654-B4DE36818409}"/>
                  </a:ext>
                </a:extLst>
              </p:cNvPr>
              <p:cNvSpPr>
                <a:spLocks/>
              </p:cNvSpPr>
              <p:nvPr/>
            </p:nvSpPr>
            <p:spPr bwMode="auto">
              <a:xfrm>
                <a:off x="521"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6" name="Freeform 1827">
                <a:extLst>
                  <a:ext uri="{FF2B5EF4-FFF2-40B4-BE49-F238E27FC236}">
                    <a16:creationId xmlns:a16="http://schemas.microsoft.com/office/drawing/2014/main" id="{574572F7-3E49-43E0-AC0D-643DC890A542}"/>
                  </a:ext>
                </a:extLst>
              </p:cNvPr>
              <p:cNvSpPr>
                <a:spLocks/>
              </p:cNvSpPr>
              <p:nvPr/>
            </p:nvSpPr>
            <p:spPr bwMode="auto">
              <a:xfrm>
                <a:off x="435"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7" name="Freeform 1828">
                <a:extLst>
                  <a:ext uri="{FF2B5EF4-FFF2-40B4-BE49-F238E27FC236}">
                    <a16:creationId xmlns:a16="http://schemas.microsoft.com/office/drawing/2014/main" id="{4E6D9769-6172-4644-B64B-F08971D07A99}"/>
                  </a:ext>
                </a:extLst>
              </p:cNvPr>
              <p:cNvSpPr>
                <a:spLocks/>
              </p:cNvSpPr>
              <p:nvPr/>
            </p:nvSpPr>
            <p:spPr bwMode="auto">
              <a:xfrm>
                <a:off x="349"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8" name="Freeform 1829">
                <a:extLst>
                  <a:ext uri="{FF2B5EF4-FFF2-40B4-BE49-F238E27FC236}">
                    <a16:creationId xmlns:a16="http://schemas.microsoft.com/office/drawing/2014/main" id="{471A159F-CBAB-4A63-9B62-CFB15198489A}"/>
                  </a:ext>
                </a:extLst>
              </p:cNvPr>
              <p:cNvSpPr>
                <a:spLocks/>
              </p:cNvSpPr>
              <p:nvPr/>
            </p:nvSpPr>
            <p:spPr bwMode="auto">
              <a:xfrm>
                <a:off x="262" y="136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09" name="Freeform 1830">
                <a:extLst>
                  <a:ext uri="{FF2B5EF4-FFF2-40B4-BE49-F238E27FC236}">
                    <a16:creationId xmlns:a16="http://schemas.microsoft.com/office/drawing/2014/main" id="{0D4B0A00-3B94-483F-8D1E-407A2C81F5A9}"/>
                  </a:ext>
                </a:extLst>
              </p:cNvPr>
              <p:cNvSpPr>
                <a:spLocks/>
              </p:cNvSpPr>
              <p:nvPr/>
            </p:nvSpPr>
            <p:spPr bwMode="auto">
              <a:xfrm>
                <a:off x="176"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0" name="Freeform 1831">
                <a:extLst>
                  <a:ext uri="{FF2B5EF4-FFF2-40B4-BE49-F238E27FC236}">
                    <a16:creationId xmlns:a16="http://schemas.microsoft.com/office/drawing/2014/main" id="{5E8FE1BD-3090-45C2-A594-392772D85300}"/>
                  </a:ext>
                </a:extLst>
              </p:cNvPr>
              <p:cNvSpPr>
                <a:spLocks/>
              </p:cNvSpPr>
              <p:nvPr/>
            </p:nvSpPr>
            <p:spPr bwMode="auto">
              <a:xfrm>
                <a:off x="90" y="136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1" name="Freeform 1832">
                <a:extLst>
                  <a:ext uri="{FF2B5EF4-FFF2-40B4-BE49-F238E27FC236}">
                    <a16:creationId xmlns:a16="http://schemas.microsoft.com/office/drawing/2014/main" id="{88EE18B5-ADC8-471C-AE2A-DE7A29F94E1B}"/>
                  </a:ext>
                </a:extLst>
              </p:cNvPr>
              <p:cNvSpPr>
                <a:spLocks/>
              </p:cNvSpPr>
              <p:nvPr/>
            </p:nvSpPr>
            <p:spPr bwMode="auto">
              <a:xfrm>
                <a:off x="7" y="1360"/>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2" name="Freeform 1833">
                <a:extLst>
                  <a:ext uri="{FF2B5EF4-FFF2-40B4-BE49-F238E27FC236}">
                    <a16:creationId xmlns:a16="http://schemas.microsoft.com/office/drawing/2014/main" id="{563AD04A-E5B9-4D56-99B8-3418117EB926}"/>
                  </a:ext>
                </a:extLst>
              </p:cNvPr>
              <p:cNvSpPr>
                <a:spLocks/>
              </p:cNvSpPr>
              <p:nvPr/>
            </p:nvSpPr>
            <p:spPr bwMode="auto">
              <a:xfrm>
                <a:off x="5692"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3" name="Freeform 1834">
                <a:extLst>
                  <a:ext uri="{FF2B5EF4-FFF2-40B4-BE49-F238E27FC236}">
                    <a16:creationId xmlns:a16="http://schemas.microsoft.com/office/drawing/2014/main" id="{4189DCB2-51D8-48BB-AD17-484D4916BC19}"/>
                  </a:ext>
                </a:extLst>
              </p:cNvPr>
              <p:cNvSpPr>
                <a:spLocks/>
              </p:cNvSpPr>
              <p:nvPr/>
            </p:nvSpPr>
            <p:spPr bwMode="auto">
              <a:xfrm>
                <a:off x="5606"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4" name="Freeform 1835">
                <a:extLst>
                  <a:ext uri="{FF2B5EF4-FFF2-40B4-BE49-F238E27FC236}">
                    <a16:creationId xmlns:a16="http://schemas.microsoft.com/office/drawing/2014/main" id="{3EC7B867-6836-4546-BF70-D0298EA9B5CF}"/>
                  </a:ext>
                </a:extLst>
              </p:cNvPr>
              <p:cNvSpPr>
                <a:spLocks/>
              </p:cNvSpPr>
              <p:nvPr/>
            </p:nvSpPr>
            <p:spPr bwMode="auto">
              <a:xfrm>
                <a:off x="5519" y="144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5" name="Freeform 1836">
                <a:extLst>
                  <a:ext uri="{FF2B5EF4-FFF2-40B4-BE49-F238E27FC236}">
                    <a16:creationId xmlns:a16="http://schemas.microsoft.com/office/drawing/2014/main" id="{0D8405BB-4605-46CF-B480-3C435BFD2F0A}"/>
                  </a:ext>
                </a:extLst>
              </p:cNvPr>
              <p:cNvSpPr>
                <a:spLocks/>
              </p:cNvSpPr>
              <p:nvPr/>
            </p:nvSpPr>
            <p:spPr bwMode="auto">
              <a:xfrm>
                <a:off x="5433"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6" name="Freeform 1837">
                <a:extLst>
                  <a:ext uri="{FF2B5EF4-FFF2-40B4-BE49-F238E27FC236}">
                    <a16:creationId xmlns:a16="http://schemas.microsoft.com/office/drawing/2014/main" id="{AB19F75D-8630-4257-A9B9-9AE0E83BAA0F}"/>
                  </a:ext>
                </a:extLst>
              </p:cNvPr>
              <p:cNvSpPr>
                <a:spLocks/>
              </p:cNvSpPr>
              <p:nvPr/>
            </p:nvSpPr>
            <p:spPr bwMode="auto">
              <a:xfrm>
                <a:off x="5347"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7" name="Freeform 1838">
                <a:extLst>
                  <a:ext uri="{FF2B5EF4-FFF2-40B4-BE49-F238E27FC236}">
                    <a16:creationId xmlns:a16="http://schemas.microsoft.com/office/drawing/2014/main" id="{35849BF1-51B4-41F1-A9A7-E13787584B0F}"/>
                  </a:ext>
                </a:extLst>
              </p:cNvPr>
              <p:cNvSpPr>
                <a:spLocks/>
              </p:cNvSpPr>
              <p:nvPr/>
            </p:nvSpPr>
            <p:spPr bwMode="auto">
              <a:xfrm>
                <a:off x="5261"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8" name="Freeform 1839">
                <a:extLst>
                  <a:ext uri="{FF2B5EF4-FFF2-40B4-BE49-F238E27FC236}">
                    <a16:creationId xmlns:a16="http://schemas.microsoft.com/office/drawing/2014/main" id="{12C55E20-9315-4619-80EB-29C543033B45}"/>
                  </a:ext>
                </a:extLst>
              </p:cNvPr>
              <p:cNvSpPr>
                <a:spLocks/>
              </p:cNvSpPr>
              <p:nvPr/>
            </p:nvSpPr>
            <p:spPr bwMode="auto">
              <a:xfrm>
                <a:off x="5175"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19" name="Freeform 1840">
                <a:extLst>
                  <a:ext uri="{FF2B5EF4-FFF2-40B4-BE49-F238E27FC236}">
                    <a16:creationId xmlns:a16="http://schemas.microsoft.com/office/drawing/2014/main" id="{67384F94-0346-4673-BC06-F060B58C35F3}"/>
                  </a:ext>
                </a:extLst>
              </p:cNvPr>
              <p:cNvSpPr>
                <a:spLocks/>
              </p:cNvSpPr>
              <p:nvPr/>
            </p:nvSpPr>
            <p:spPr bwMode="auto">
              <a:xfrm>
                <a:off x="5089"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0" name="Freeform 1841">
                <a:extLst>
                  <a:ext uri="{FF2B5EF4-FFF2-40B4-BE49-F238E27FC236}">
                    <a16:creationId xmlns:a16="http://schemas.microsoft.com/office/drawing/2014/main" id="{89D03D10-A77F-411A-B3D5-5CA1BBF79AE4}"/>
                  </a:ext>
                </a:extLst>
              </p:cNvPr>
              <p:cNvSpPr>
                <a:spLocks/>
              </p:cNvSpPr>
              <p:nvPr/>
            </p:nvSpPr>
            <p:spPr bwMode="auto">
              <a:xfrm>
                <a:off x="5002"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1" name="Freeform 1842">
                <a:extLst>
                  <a:ext uri="{FF2B5EF4-FFF2-40B4-BE49-F238E27FC236}">
                    <a16:creationId xmlns:a16="http://schemas.microsoft.com/office/drawing/2014/main" id="{31608B45-BBAA-4A4C-91C4-BC7507076181}"/>
                  </a:ext>
                </a:extLst>
              </p:cNvPr>
              <p:cNvSpPr>
                <a:spLocks/>
              </p:cNvSpPr>
              <p:nvPr/>
            </p:nvSpPr>
            <p:spPr bwMode="auto">
              <a:xfrm>
                <a:off x="4916"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2" name="Freeform 1843">
                <a:extLst>
                  <a:ext uri="{FF2B5EF4-FFF2-40B4-BE49-F238E27FC236}">
                    <a16:creationId xmlns:a16="http://schemas.microsoft.com/office/drawing/2014/main" id="{592284AB-8282-4BD7-9402-4D35ED8D2091}"/>
                  </a:ext>
                </a:extLst>
              </p:cNvPr>
              <p:cNvSpPr>
                <a:spLocks/>
              </p:cNvSpPr>
              <p:nvPr/>
            </p:nvSpPr>
            <p:spPr bwMode="auto">
              <a:xfrm>
                <a:off x="4830"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3" name="Freeform 1844">
                <a:extLst>
                  <a:ext uri="{FF2B5EF4-FFF2-40B4-BE49-F238E27FC236}">
                    <a16:creationId xmlns:a16="http://schemas.microsoft.com/office/drawing/2014/main" id="{BB26DBA8-3C18-4652-B443-1169010D475C}"/>
                  </a:ext>
                </a:extLst>
              </p:cNvPr>
              <p:cNvSpPr>
                <a:spLocks/>
              </p:cNvSpPr>
              <p:nvPr/>
            </p:nvSpPr>
            <p:spPr bwMode="auto">
              <a:xfrm>
                <a:off x="4744"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4" name="Freeform 1845">
                <a:extLst>
                  <a:ext uri="{FF2B5EF4-FFF2-40B4-BE49-F238E27FC236}">
                    <a16:creationId xmlns:a16="http://schemas.microsoft.com/office/drawing/2014/main" id="{DC50C758-42E4-47BB-8789-3DD0DEBE2372}"/>
                  </a:ext>
                </a:extLst>
              </p:cNvPr>
              <p:cNvSpPr>
                <a:spLocks/>
              </p:cNvSpPr>
              <p:nvPr/>
            </p:nvSpPr>
            <p:spPr bwMode="auto">
              <a:xfrm>
                <a:off x="4658"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5" name="Freeform 1846">
                <a:extLst>
                  <a:ext uri="{FF2B5EF4-FFF2-40B4-BE49-F238E27FC236}">
                    <a16:creationId xmlns:a16="http://schemas.microsoft.com/office/drawing/2014/main" id="{C1C6D0E8-A165-44D8-8EFC-382B038A0BAC}"/>
                  </a:ext>
                </a:extLst>
              </p:cNvPr>
              <p:cNvSpPr>
                <a:spLocks/>
              </p:cNvSpPr>
              <p:nvPr/>
            </p:nvSpPr>
            <p:spPr bwMode="auto">
              <a:xfrm>
                <a:off x="4571" y="144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6" name="Freeform 1847">
                <a:extLst>
                  <a:ext uri="{FF2B5EF4-FFF2-40B4-BE49-F238E27FC236}">
                    <a16:creationId xmlns:a16="http://schemas.microsoft.com/office/drawing/2014/main" id="{14B1EE53-E39E-42BB-8771-04D9F8B188FE}"/>
                  </a:ext>
                </a:extLst>
              </p:cNvPr>
              <p:cNvSpPr>
                <a:spLocks/>
              </p:cNvSpPr>
              <p:nvPr/>
            </p:nvSpPr>
            <p:spPr bwMode="auto">
              <a:xfrm>
                <a:off x="4485"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7" name="Freeform 1848">
                <a:extLst>
                  <a:ext uri="{FF2B5EF4-FFF2-40B4-BE49-F238E27FC236}">
                    <a16:creationId xmlns:a16="http://schemas.microsoft.com/office/drawing/2014/main" id="{C0ED34C4-5E20-43F9-8038-3B14EA9C7CDE}"/>
                  </a:ext>
                </a:extLst>
              </p:cNvPr>
              <p:cNvSpPr>
                <a:spLocks/>
              </p:cNvSpPr>
              <p:nvPr/>
            </p:nvSpPr>
            <p:spPr bwMode="auto">
              <a:xfrm>
                <a:off x="4399"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8" name="Freeform 1849">
                <a:extLst>
                  <a:ext uri="{FF2B5EF4-FFF2-40B4-BE49-F238E27FC236}">
                    <a16:creationId xmlns:a16="http://schemas.microsoft.com/office/drawing/2014/main" id="{7F473D6D-1ED8-4CF4-BE2D-391C6B004DB7}"/>
                  </a:ext>
                </a:extLst>
              </p:cNvPr>
              <p:cNvSpPr>
                <a:spLocks/>
              </p:cNvSpPr>
              <p:nvPr/>
            </p:nvSpPr>
            <p:spPr bwMode="auto">
              <a:xfrm>
                <a:off x="4313"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29" name="Freeform 1850">
                <a:extLst>
                  <a:ext uri="{FF2B5EF4-FFF2-40B4-BE49-F238E27FC236}">
                    <a16:creationId xmlns:a16="http://schemas.microsoft.com/office/drawing/2014/main" id="{B2233320-C91F-448E-B1D3-68AB02C30B87}"/>
                  </a:ext>
                </a:extLst>
              </p:cNvPr>
              <p:cNvSpPr>
                <a:spLocks/>
              </p:cNvSpPr>
              <p:nvPr/>
            </p:nvSpPr>
            <p:spPr bwMode="auto">
              <a:xfrm>
                <a:off x="4227"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0" name="Freeform 1851">
                <a:extLst>
                  <a:ext uri="{FF2B5EF4-FFF2-40B4-BE49-F238E27FC236}">
                    <a16:creationId xmlns:a16="http://schemas.microsoft.com/office/drawing/2014/main" id="{8930DE28-F0D2-4956-A460-F0AFA3979E78}"/>
                  </a:ext>
                </a:extLst>
              </p:cNvPr>
              <p:cNvSpPr>
                <a:spLocks/>
              </p:cNvSpPr>
              <p:nvPr/>
            </p:nvSpPr>
            <p:spPr bwMode="auto">
              <a:xfrm>
                <a:off x="4141"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1" name="Freeform 1852">
                <a:extLst>
                  <a:ext uri="{FF2B5EF4-FFF2-40B4-BE49-F238E27FC236}">
                    <a16:creationId xmlns:a16="http://schemas.microsoft.com/office/drawing/2014/main" id="{48871F6F-106A-400A-8C1D-74E031251ABB}"/>
                  </a:ext>
                </a:extLst>
              </p:cNvPr>
              <p:cNvSpPr>
                <a:spLocks/>
              </p:cNvSpPr>
              <p:nvPr/>
            </p:nvSpPr>
            <p:spPr bwMode="auto">
              <a:xfrm>
                <a:off x="4054"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2" name="Freeform 1853">
                <a:extLst>
                  <a:ext uri="{FF2B5EF4-FFF2-40B4-BE49-F238E27FC236}">
                    <a16:creationId xmlns:a16="http://schemas.microsoft.com/office/drawing/2014/main" id="{6FEB7BBF-54DB-4E76-A556-BC079BBD7CC2}"/>
                  </a:ext>
                </a:extLst>
              </p:cNvPr>
              <p:cNvSpPr>
                <a:spLocks/>
              </p:cNvSpPr>
              <p:nvPr/>
            </p:nvSpPr>
            <p:spPr bwMode="auto">
              <a:xfrm>
                <a:off x="3968"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3" name="Freeform 1854">
                <a:extLst>
                  <a:ext uri="{FF2B5EF4-FFF2-40B4-BE49-F238E27FC236}">
                    <a16:creationId xmlns:a16="http://schemas.microsoft.com/office/drawing/2014/main" id="{95E42425-BD8F-45F1-9760-4740F228A60E}"/>
                  </a:ext>
                </a:extLst>
              </p:cNvPr>
              <p:cNvSpPr>
                <a:spLocks/>
              </p:cNvSpPr>
              <p:nvPr/>
            </p:nvSpPr>
            <p:spPr bwMode="auto">
              <a:xfrm>
                <a:off x="3882"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4" name="Freeform 1855">
                <a:extLst>
                  <a:ext uri="{FF2B5EF4-FFF2-40B4-BE49-F238E27FC236}">
                    <a16:creationId xmlns:a16="http://schemas.microsoft.com/office/drawing/2014/main" id="{2D459D55-BB8B-46E0-A8D6-5FB959289529}"/>
                  </a:ext>
                </a:extLst>
              </p:cNvPr>
              <p:cNvSpPr>
                <a:spLocks/>
              </p:cNvSpPr>
              <p:nvPr/>
            </p:nvSpPr>
            <p:spPr bwMode="auto">
              <a:xfrm>
                <a:off x="3796"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5" name="Freeform 1856">
                <a:extLst>
                  <a:ext uri="{FF2B5EF4-FFF2-40B4-BE49-F238E27FC236}">
                    <a16:creationId xmlns:a16="http://schemas.microsoft.com/office/drawing/2014/main" id="{0E41CE76-2C8E-4F13-B2C4-1A87A4BDF5A3}"/>
                  </a:ext>
                </a:extLst>
              </p:cNvPr>
              <p:cNvSpPr>
                <a:spLocks/>
              </p:cNvSpPr>
              <p:nvPr/>
            </p:nvSpPr>
            <p:spPr bwMode="auto">
              <a:xfrm>
                <a:off x="3710"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6" name="Freeform 1857">
                <a:extLst>
                  <a:ext uri="{FF2B5EF4-FFF2-40B4-BE49-F238E27FC236}">
                    <a16:creationId xmlns:a16="http://schemas.microsoft.com/office/drawing/2014/main" id="{A375FE0E-63E4-492F-A8E3-DCC352F7DF85}"/>
                  </a:ext>
                </a:extLst>
              </p:cNvPr>
              <p:cNvSpPr>
                <a:spLocks/>
              </p:cNvSpPr>
              <p:nvPr/>
            </p:nvSpPr>
            <p:spPr bwMode="auto">
              <a:xfrm>
                <a:off x="3623" y="144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7" name="Freeform 1858">
                <a:extLst>
                  <a:ext uri="{FF2B5EF4-FFF2-40B4-BE49-F238E27FC236}">
                    <a16:creationId xmlns:a16="http://schemas.microsoft.com/office/drawing/2014/main" id="{6BE18C14-31A2-4BB3-BAD6-766CF909177A}"/>
                  </a:ext>
                </a:extLst>
              </p:cNvPr>
              <p:cNvSpPr>
                <a:spLocks/>
              </p:cNvSpPr>
              <p:nvPr/>
            </p:nvSpPr>
            <p:spPr bwMode="auto">
              <a:xfrm>
                <a:off x="3537"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8" name="Freeform 1859">
                <a:extLst>
                  <a:ext uri="{FF2B5EF4-FFF2-40B4-BE49-F238E27FC236}">
                    <a16:creationId xmlns:a16="http://schemas.microsoft.com/office/drawing/2014/main" id="{F9F7790B-F1FE-4050-B4F2-076C59521035}"/>
                  </a:ext>
                </a:extLst>
              </p:cNvPr>
              <p:cNvSpPr>
                <a:spLocks/>
              </p:cNvSpPr>
              <p:nvPr/>
            </p:nvSpPr>
            <p:spPr bwMode="auto">
              <a:xfrm>
                <a:off x="3451"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39" name="Freeform 1860">
                <a:extLst>
                  <a:ext uri="{FF2B5EF4-FFF2-40B4-BE49-F238E27FC236}">
                    <a16:creationId xmlns:a16="http://schemas.microsoft.com/office/drawing/2014/main" id="{927F0F16-C697-42FD-A17C-00A6C4571312}"/>
                  </a:ext>
                </a:extLst>
              </p:cNvPr>
              <p:cNvSpPr>
                <a:spLocks/>
              </p:cNvSpPr>
              <p:nvPr/>
            </p:nvSpPr>
            <p:spPr bwMode="auto">
              <a:xfrm>
                <a:off x="3365"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0" name="Freeform 1861">
                <a:extLst>
                  <a:ext uri="{FF2B5EF4-FFF2-40B4-BE49-F238E27FC236}">
                    <a16:creationId xmlns:a16="http://schemas.microsoft.com/office/drawing/2014/main" id="{923568E2-6668-459D-8F8D-7FA7A562A4FA}"/>
                  </a:ext>
                </a:extLst>
              </p:cNvPr>
              <p:cNvSpPr>
                <a:spLocks/>
              </p:cNvSpPr>
              <p:nvPr/>
            </p:nvSpPr>
            <p:spPr bwMode="auto">
              <a:xfrm>
                <a:off x="3279"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1" name="Freeform 1862">
                <a:extLst>
                  <a:ext uri="{FF2B5EF4-FFF2-40B4-BE49-F238E27FC236}">
                    <a16:creationId xmlns:a16="http://schemas.microsoft.com/office/drawing/2014/main" id="{D15FD676-E11B-47FC-95CD-87525EB42710}"/>
                  </a:ext>
                </a:extLst>
              </p:cNvPr>
              <p:cNvSpPr>
                <a:spLocks/>
              </p:cNvSpPr>
              <p:nvPr/>
            </p:nvSpPr>
            <p:spPr bwMode="auto">
              <a:xfrm>
                <a:off x="3193"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2" name="Freeform 1863">
                <a:extLst>
                  <a:ext uri="{FF2B5EF4-FFF2-40B4-BE49-F238E27FC236}">
                    <a16:creationId xmlns:a16="http://schemas.microsoft.com/office/drawing/2014/main" id="{7F9EA2F4-7557-406A-BDB2-D88B14797245}"/>
                  </a:ext>
                </a:extLst>
              </p:cNvPr>
              <p:cNvSpPr>
                <a:spLocks/>
              </p:cNvSpPr>
              <p:nvPr/>
            </p:nvSpPr>
            <p:spPr bwMode="auto">
              <a:xfrm>
                <a:off x="3106"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3" name="Freeform 1864">
                <a:extLst>
                  <a:ext uri="{FF2B5EF4-FFF2-40B4-BE49-F238E27FC236}">
                    <a16:creationId xmlns:a16="http://schemas.microsoft.com/office/drawing/2014/main" id="{8E749ADF-F99C-4AEE-A3B0-71CC52D2314D}"/>
                  </a:ext>
                </a:extLst>
              </p:cNvPr>
              <p:cNvSpPr>
                <a:spLocks/>
              </p:cNvSpPr>
              <p:nvPr/>
            </p:nvSpPr>
            <p:spPr bwMode="auto">
              <a:xfrm>
                <a:off x="3020"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4" name="Freeform 1865">
                <a:extLst>
                  <a:ext uri="{FF2B5EF4-FFF2-40B4-BE49-F238E27FC236}">
                    <a16:creationId xmlns:a16="http://schemas.microsoft.com/office/drawing/2014/main" id="{2FA2B10C-EDAF-4546-8474-11F723716811}"/>
                  </a:ext>
                </a:extLst>
              </p:cNvPr>
              <p:cNvSpPr>
                <a:spLocks/>
              </p:cNvSpPr>
              <p:nvPr/>
            </p:nvSpPr>
            <p:spPr bwMode="auto">
              <a:xfrm>
                <a:off x="2934"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5" name="Freeform 1866">
                <a:extLst>
                  <a:ext uri="{FF2B5EF4-FFF2-40B4-BE49-F238E27FC236}">
                    <a16:creationId xmlns:a16="http://schemas.microsoft.com/office/drawing/2014/main" id="{6F39250A-D13B-45C5-A502-0FBFFC1602B2}"/>
                  </a:ext>
                </a:extLst>
              </p:cNvPr>
              <p:cNvSpPr>
                <a:spLocks/>
              </p:cNvSpPr>
              <p:nvPr/>
            </p:nvSpPr>
            <p:spPr bwMode="auto">
              <a:xfrm>
                <a:off x="2848"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6" name="Freeform 1867">
                <a:extLst>
                  <a:ext uri="{FF2B5EF4-FFF2-40B4-BE49-F238E27FC236}">
                    <a16:creationId xmlns:a16="http://schemas.microsoft.com/office/drawing/2014/main" id="{22C88633-E5FF-4B9E-ACB3-BE1553EB77D2}"/>
                  </a:ext>
                </a:extLst>
              </p:cNvPr>
              <p:cNvSpPr>
                <a:spLocks/>
              </p:cNvSpPr>
              <p:nvPr/>
            </p:nvSpPr>
            <p:spPr bwMode="auto">
              <a:xfrm>
                <a:off x="2762"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7" name="Freeform 1868">
                <a:extLst>
                  <a:ext uri="{FF2B5EF4-FFF2-40B4-BE49-F238E27FC236}">
                    <a16:creationId xmlns:a16="http://schemas.microsoft.com/office/drawing/2014/main" id="{74AAC5CF-038E-4E1E-B226-ABDC8CECFE0D}"/>
                  </a:ext>
                </a:extLst>
              </p:cNvPr>
              <p:cNvSpPr>
                <a:spLocks/>
              </p:cNvSpPr>
              <p:nvPr/>
            </p:nvSpPr>
            <p:spPr bwMode="auto">
              <a:xfrm>
                <a:off x="2675" y="144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8" name="Freeform 1869">
                <a:extLst>
                  <a:ext uri="{FF2B5EF4-FFF2-40B4-BE49-F238E27FC236}">
                    <a16:creationId xmlns:a16="http://schemas.microsoft.com/office/drawing/2014/main" id="{F5053664-A878-463A-9832-26930BE79204}"/>
                  </a:ext>
                </a:extLst>
              </p:cNvPr>
              <p:cNvSpPr>
                <a:spLocks/>
              </p:cNvSpPr>
              <p:nvPr/>
            </p:nvSpPr>
            <p:spPr bwMode="auto">
              <a:xfrm>
                <a:off x="2589"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49" name="Freeform 1870">
                <a:extLst>
                  <a:ext uri="{FF2B5EF4-FFF2-40B4-BE49-F238E27FC236}">
                    <a16:creationId xmlns:a16="http://schemas.microsoft.com/office/drawing/2014/main" id="{EDA3A219-712F-42E5-9414-8BAE38E81002}"/>
                  </a:ext>
                </a:extLst>
              </p:cNvPr>
              <p:cNvSpPr>
                <a:spLocks/>
              </p:cNvSpPr>
              <p:nvPr/>
            </p:nvSpPr>
            <p:spPr bwMode="auto">
              <a:xfrm>
                <a:off x="2503"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0" name="Freeform 1871">
                <a:extLst>
                  <a:ext uri="{FF2B5EF4-FFF2-40B4-BE49-F238E27FC236}">
                    <a16:creationId xmlns:a16="http://schemas.microsoft.com/office/drawing/2014/main" id="{80BCB519-9086-4FFC-A136-6DDE97FF7023}"/>
                  </a:ext>
                </a:extLst>
              </p:cNvPr>
              <p:cNvSpPr>
                <a:spLocks/>
              </p:cNvSpPr>
              <p:nvPr/>
            </p:nvSpPr>
            <p:spPr bwMode="auto">
              <a:xfrm>
                <a:off x="2417"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1" name="Freeform 1872">
                <a:extLst>
                  <a:ext uri="{FF2B5EF4-FFF2-40B4-BE49-F238E27FC236}">
                    <a16:creationId xmlns:a16="http://schemas.microsoft.com/office/drawing/2014/main" id="{E83E7CD4-9CB0-4387-9D09-E83FFAD8A66D}"/>
                  </a:ext>
                </a:extLst>
              </p:cNvPr>
              <p:cNvSpPr>
                <a:spLocks/>
              </p:cNvSpPr>
              <p:nvPr/>
            </p:nvSpPr>
            <p:spPr bwMode="auto">
              <a:xfrm>
                <a:off x="2331"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2" name="Freeform 1873">
                <a:extLst>
                  <a:ext uri="{FF2B5EF4-FFF2-40B4-BE49-F238E27FC236}">
                    <a16:creationId xmlns:a16="http://schemas.microsoft.com/office/drawing/2014/main" id="{BE398D68-C54B-430D-940A-657DB3B3642A}"/>
                  </a:ext>
                </a:extLst>
              </p:cNvPr>
              <p:cNvSpPr>
                <a:spLocks/>
              </p:cNvSpPr>
              <p:nvPr/>
            </p:nvSpPr>
            <p:spPr bwMode="auto">
              <a:xfrm>
                <a:off x="2245"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3" name="Freeform 1874">
                <a:extLst>
                  <a:ext uri="{FF2B5EF4-FFF2-40B4-BE49-F238E27FC236}">
                    <a16:creationId xmlns:a16="http://schemas.microsoft.com/office/drawing/2014/main" id="{7531E248-A5E9-4980-80B4-A223D60CCDD3}"/>
                  </a:ext>
                </a:extLst>
              </p:cNvPr>
              <p:cNvSpPr>
                <a:spLocks/>
              </p:cNvSpPr>
              <p:nvPr/>
            </p:nvSpPr>
            <p:spPr bwMode="auto">
              <a:xfrm>
                <a:off x="2158"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4" name="Freeform 1875">
                <a:extLst>
                  <a:ext uri="{FF2B5EF4-FFF2-40B4-BE49-F238E27FC236}">
                    <a16:creationId xmlns:a16="http://schemas.microsoft.com/office/drawing/2014/main" id="{659F0F3F-2B56-4724-99E3-D3F64501A779}"/>
                  </a:ext>
                </a:extLst>
              </p:cNvPr>
              <p:cNvSpPr>
                <a:spLocks/>
              </p:cNvSpPr>
              <p:nvPr/>
            </p:nvSpPr>
            <p:spPr bwMode="auto">
              <a:xfrm>
                <a:off x="2072"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5" name="Freeform 1876">
                <a:extLst>
                  <a:ext uri="{FF2B5EF4-FFF2-40B4-BE49-F238E27FC236}">
                    <a16:creationId xmlns:a16="http://schemas.microsoft.com/office/drawing/2014/main" id="{2AEF9FC0-93C1-47D1-AF96-F1DFCE752044}"/>
                  </a:ext>
                </a:extLst>
              </p:cNvPr>
              <p:cNvSpPr>
                <a:spLocks/>
              </p:cNvSpPr>
              <p:nvPr/>
            </p:nvSpPr>
            <p:spPr bwMode="auto">
              <a:xfrm>
                <a:off x="1986"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6" name="Freeform 1877">
                <a:extLst>
                  <a:ext uri="{FF2B5EF4-FFF2-40B4-BE49-F238E27FC236}">
                    <a16:creationId xmlns:a16="http://schemas.microsoft.com/office/drawing/2014/main" id="{08E45260-664D-4BFD-8353-98086EDFC290}"/>
                  </a:ext>
                </a:extLst>
              </p:cNvPr>
              <p:cNvSpPr>
                <a:spLocks/>
              </p:cNvSpPr>
              <p:nvPr/>
            </p:nvSpPr>
            <p:spPr bwMode="auto">
              <a:xfrm>
                <a:off x="1900"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7" name="Freeform 1878">
                <a:extLst>
                  <a:ext uri="{FF2B5EF4-FFF2-40B4-BE49-F238E27FC236}">
                    <a16:creationId xmlns:a16="http://schemas.microsoft.com/office/drawing/2014/main" id="{FD2B54CC-C55D-43AA-8DC2-E5AB325AD51E}"/>
                  </a:ext>
                </a:extLst>
              </p:cNvPr>
              <p:cNvSpPr>
                <a:spLocks/>
              </p:cNvSpPr>
              <p:nvPr/>
            </p:nvSpPr>
            <p:spPr bwMode="auto">
              <a:xfrm>
                <a:off x="1814"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8" name="Freeform 1879">
                <a:extLst>
                  <a:ext uri="{FF2B5EF4-FFF2-40B4-BE49-F238E27FC236}">
                    <a16:creationId xmlns:a16="http://schemas.microsoft.com/office/drawing/2014/main" id="{667E5224-4783-423A-8A85-66FEC8E0814A}"/>
                  </a:ext>
                </a:extLst>
              </p:cNvPr>
              <p:cNvSpPr>
                <a:spLocks/>
              </p:cNvSpPr>
              <p:nvPr/>
            </p:nvSpPr>
            <p:spPr bwMode="auto">
              <a:xfrm>
                <a:off x="1727" y="144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59" name="Freeform 1880">
                <a:extLst>
                  <a:ext uri="{FF2B5EF4-FFF2-40B4-BE49-F238E27FC236}">
                    <a16:creationId xmlns:a16="http://schemas.microsoft.com/office/drawing/2014/main" id="{86A6CC9B-E390-4299-954B-D6C30EFE1E96}"/>
                  </a:ext>
                </a:extLst>
              </p:cNvPr>
              <p:cNvSpPr>
                <a:spLocks/>
              </p:cNvSpPr>
              <p:nvPr/>
            </p:nvSpPr>
            <p:spPr bwMode="auto">
              <a:xfrm>
                <a:off x="1641"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0" name="Freeform 1881">
                <a:extLst>
                  <a:ext uri="{FF2B5EF4-FFF2-40B4-BE49-F238E27FC236}">
                    <a16:creationId xmlns:a16="http://schemas.microsoft.com/office/drawing/2014/main" id="{8FD07881-E82E-47DA-88AF-1DDD41B143B8}"/>
                  </a:ext>
                </a:extLst>
              </p:cNvPr>
              <p:cNvSpPr>
                <a:spLocks/>
              </p:cNvSpPr>
              <p:nvPr/>
            </p:nvSpPr>
            <p:spPr bwMode="auto">
              <a:xfrm>
                <a:off x="1555"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1" name="Freeform 1882">
                <a:extLst>
                  <a:ext uri="{FF2B5EF4-FFF2-40B4-BE49-F238E27FC236}">
                    <a16:creationId xmlns:a16="http://schemas.microsoft.com/office/drawing/2014/main" id="{95557B52-72C0-46D9-B735-D04B26B022B3}"/>
                  </a:ext>
                </a:extLst>
              </p:cNvPr>
              <p:cNvSpPr>
                <a:spLocks/>
              </p:cNvSpPr>
              <p:nvPr/>
            </p:nvSpPr>
            <p:spPr bwMode="auto">
              <a:xfrm>
                <a:off x="1469"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2" name="Freeform 1883">
                <a:extLst>
                  <a:ext uri="{FF2B5EF4-FFF2-40B4-BE49-F238E27FC236}">
                    <a16:creationId xmlns:a16="http://schemas.microsoft.com/office/drawing/2014/main" id="{3BA0C631-3A79-4D1F-BAAD-FF1A41A3EC6D}"/>
                  </a:ext>
                </a:extLst>
              </p:cNvPr>
              <p:cNvSpPr>
                <a:spLocks/>
              </p:cNvSpPr>
              <p:nvPr/>
            </p:nvSpPr>
            <p:spPr bwMode="auto">
              <a:xfrm>
                <a:off x="1383"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3" name="Freeform 1884">
                <a:extLst>
                  <a:ext uri="{FF2B5EF4-FFF2-40B4-BE49-F238E27FC236}">
                    <a16:creationId xmlns:a16="http://schemas.microsoft.com/office/drawing/2014/main" id="{9AFD46C4-033E-4469-9A55-493CDE746948}"/>
                  </a:ext>
                </a:extLst>
              </p:cNvPr>
              <p:cNvSpPr>
                <a:spLocks/>
              </p:cNvSpPr>
              <p:nvPr/>
            </p:nvSpPr>
            <p:spPr bwMode="auto">
              <a:xfrm>
                <a:off x="1297"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4" name="Freeform 1885">
                <a:extLst>
                  <a:ext uri="{FF2B5EF4-FFF2-40B4-BE49-F238E27FC236}">
                    <a16:creationId xmlns:a16="http://schemas.microsoft.com/office/drawing/2014/main" id="{2C672F0A-F41B-4E7A-B8DE-0CE0C094BCA9}"/>
                  </a:ext>
                </a:extLst>
              </p:cNvPr>
              <p:cNvSpPr>
                <a:spLocks/>
              </p:cNvSpPr>
              <p:nvPr/>
            </p:nvSpPr>
            <p:spPr bwMode="auto">
              <a:xfrm>
                <a:off x="1210"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5" name="Freeform 1886">
                <a:extLst>
                  <a:ext uri="{FF2B5EF4-FFF2-40B4-BE49-F238E27FC236}">
                    <a16:creationId xmlns:a16="http://schemas.microsoft.com/office/drawing/2014/main" id="{C6B8A1B5-FBE2-4338-85C3-4F38D937CD89}"/>
                  </a:ext>
                </a:extLst>
              </p:cNvPr>
              <p:cNvSpPr>
                <a:spLocks/>
              </p:cNvSpPr>
              <p:nvPr/>
            </p:nvSpPr>
            <p:spPr bwMode="auto">
              <a:xfrm>
                <a:off x="1124"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6" name="Freeform 1887">
                <a:extLst>
                  <a:ext uri="{FF2B5EF4-FFF2-40B4-BE49-F238E27FC236}">
                    <a16:creationId xmlns:a16="http://schemas.microsoft.com/office/drawing/2014/main" id="{88F6BF8C-0B7A-4797-B95A-AF8017CEB637}"/>
                  </a:ext>
                </a:extLst>
              </p:cNvPr>
              <p:cNvSpPr>
                <a:spLocks/>
              </p:cNvSpPr>
              <p:nvPr/>
            </p:nvSpPr>
            <p:spPr bwMode="auto">
              <a:xfrm>
                <a:off x="1038"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7" name="Freeform 1888">
                <a:extLst>
                  <a:ext uri="{FF2B5EF4-FFF2-40B4-BE49-F238E27FC236}">
                    <a16:creationId xmlns:a16="http://schemas.microsoft.com/office/drawing/2014/main" id="{D949E54E-5770-41AE-96DD-0AFD5592E5B9}"/>
                  </a:ext>
                </a:extLst>
              </p:cNvPr>
              <p:cNvSpPr>
                <a:spLocks/>
              </p:cNvSpPr>
              <p:nvPr/>
            </p:nvSpPr>
            <p:spPr bwMode="auto">
              <a:xfrm>
                <a:off x="952"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8" name="Freeform 1889">
                <a:extLst>
                  <a:ext uri="{FF2B5EF4-FFF2-40B4-BE49-F238E27FC236}">
                    <a16:creationId xmlns:a16="http://schemas.microsoft.com/office/drawing/2014/main" id="{F17D267F-ACAB-4C33-BB82-DE8F65A7DC8E}"/>
                  </a:ext>
                </a:extLst>
              </p:cNvPr>
              <p:cNvSpPr>
                <a:spLocks/>
              </p:cNvSpPr>
              <p:nvPr/>
            </p:nvSpPr>
            <p:spPr bwMode="auto">
              <a:xfrm>
                <a:off x="866"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69" name="Freeform 1890">
                <a:extLst>
                  <a:ext uri="{FF2B5EF4-FFF2-40B4-BE49-F238E27FC236}">
                    <a16:creationId xmlns:a16="http://schemas.microsoft.com/office/drawing/2014/main" id="{D323DA46-C4FB-44D6-B67D-C519559E7BF8}"/>
                  </a:ext>
                </a:extLst>
              </p:cNvPr>
              <p:cNvSpPr>
                <a:spLocks/>
              </p:cNvSpPr>
              <p:nvPr/>
            </p:nvSpPr>
            <p:spPr bwMode="auto">
              <a:xfrm>
                <a:off x="779" y="144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0" name="Freeform 1891">
                <a:extLst>
                  <a:ext uri="{FF2B5EF4-FFF2-40B4-BE49-F238E27FC236}">
                    <a16:creationId xmlns:a16="http://schemas.microsoft.com/office/drawing/2014/main" id="{2891BDDB-CCCD-49AF-B415-3E297A419B60}"/>
                  </a:ext>
                </a:extLst>
              </p:cNvPr>
              <p:cNvSpPr>
                <a:spLocks/>
              </p:cNvSpPr>
              <p:nvPr/>
            </p:nvSpPr>
            <p:spPr bwMode="auto">
              <a:xfrm>
                <a:off x="693"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1" name="Freeform 1892">
                <a:extLst>
                  <a:ext uri="{FF2B5EF4-FFF2-40B4-BE49-F238E27FC236}">
                    <a16:creationId xmlns:a16="http://schemas.microsoft.com/office/drawing/2014/main" id="{B7D07C73-7EF5-438C-A458-DCB6C1BA0559}"/>
                  </a:ext>
                </a:extLst>
              </p:cNvPr>
              <p:cNvSpPr>
                <a:spLocks/>
              </p:cNvSpPr>
              <p:nvPr/>
            </p:nvSpPr>
            <p:spPr bwMode="auto">
              <a:xfrm>
                <a:off x="607"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2" name="Freeform 1893">
                <a:extLst>
                  <a:ext uri="{FF2B5EF4-FFF2-40B4-BE49-F238E27FC236}">
                    <a16:creationId xmlns:a16="http://schemas.microsoft.com/office/drawing/2014/main" id="{4B53CBC6-0E99-4A14-AEDD-242C0CF3764D}"/>
                  </a:ext>
                </a:extLst>
              </p:cNvPr>
              <p:cNvSpPr>
                <a:spLocks/>
              </p:cNvSpPr>
              <p:nvPr/>
            </p:nvSpPr>
            <p:spPr bwMode="auto">
              <a:xfrm>
                <a:off x="521"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3" name="Freeform 1894">
                <a:extLst>
                  <a:ext uri="{FF2B5EF4-FFF2-40B4-BE49-F238E27FC236}">
                    <a16:creationId xmlns:a16="http://schemas.microsoft.com/office/drawing/2014/main" id="{68E370B8-9CEB-4265-B0FF-87F67ABBA675}"/>
                  </a:ext>
                </a:extLst>
              </p:cNvPr>
              <p:cNvSpPr>
                <a:spLocks/>
              </p:cNvSpPr>
              <p:nvPr/>
            </p:nvSpPr>
            <p:spPr bwMode="auto">
              <a:xfrm>
                <a:off x="435"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4" name="Freeform 1895">
                <a:extLst>
                  <a:ext uri="{FF2B5EF4-FFF2-40B4-BE49-F238E27FC236}">
                    <a16:creationId xmlns:a16="http://schemas.microsoft.com/office/drawing/2014/main" id="{05FE1B8A-D1E4-409C-9BAB-DECC6F8BA38A}"/>
                  </a:ext>
                </a:extLst>
              </p:cNvPr>
              <p:cNvSpPr>
                <a:spLocks/>
              </p:cNvSpPr>
              <p:nvPr/>
            </p:nvSpPr>
            <p:spPr bwMode="auto">
              <a:xfrm>
                <a:off x="349"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5" name="Freeform 1896">
                <a:extLst>
                  <a:ext uri="{FF2B5EF4-FFF2-40B4-BE49-F238E27FC236}">
                    <a16:creationId xmlns:a16="http://schemas.microsoft.com/office/drawing/2014/main" id="{F178C0D8-441D-4E6D-B3FE-25F3E9C0E05A}"/>
                  </a:ext>
                </a:extLst>
              </p:cNvPr>
              <p:cNvSpPr>
                <a:spLocks/>
              </p:cNvSpPr>
              <p:nvPr/>
            </p:nvSpPr>
            <p:spPr bwMode="auto">
              <a:xfrm>
                <a:off x="262" y="144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6" name="Freeform 1897">
                <a:extLst>
                  <a:ext uri="{FF2B5EF4-FFF2-40B4-BE49-F238E27FC236}">
                    <a16:creationId xmlns:a16="http://schemas.microsoft.com/office/drawing/2014/main" id="{914EA314-96EF-4BDE-817E-C83C0E0D626B}"/>
                  </a:ext>
                </a:extLst>
              </p:cNvPr>
              <p:cNvSpPr>
                <a:spLocks/>
              </p:cNvSpPr>
              <p:nvPr/>
            </p:nvSpPr>
            <p:spPr bwMode="auto">
              <a:xfrm>
                <a:off x="176"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7" name="Freeform 1898">
                <a:extLst>
                  <a:ext uri="{FF2B5EF4-FFF2-40B4-BE49-F238E27FC236}">
                    <a16:creationId xmlns:a16="http://schemas.microsoft.com/office/drawing/2014/main" id="{9E10DF05-FB69-4488-9685-52C88AE5C997}"/>
                  </a:ext>
                </a:extLst>
              </p:cNvPr>
              <p:cNvSpPr>
                <a:spLocks/>
              </p:cNvSpPr>
              <p:nvPr/>
            </p:nvSpPr>
            <p:spPr bwMode="auto">
              <a:xfrm>
                <a:off x="90" y="144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8" name="Freeform 1899">
                <a:extLst>
                  <a:ext uri="{FF2B5EF4-FFF2-40B4-BE49-F238E27FC236}">
                    <a16:creationId xmlns:a16="http://schemas.microsoft.com/office/drawing/2014/main" id="{8911911B-7FA7-44D5-923B-80E305679219}"/>
                  </a:ext>
                </a:extLst>
              </p:cNvPr>
              <p:cNvSpPr>
                <a:spLocks/>
              </p:cNvSpPr>
              <p:nvPr/>
            </p:nvSpPr>
            <p:spPr bwMode="auto">
              <a:xfrm>
                <a:off x="7" y="1446"/>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79" name="Freeform 1900">
                <a:extLst>
                  <a:ext uri="{FF2B5EF4-FFF2-40B4-BE49-F238E27FC236}">
                    <a16:creationId xmlns:a16="http://schemas.microsoft.com/office/drawing/2014/main" id="{8EF74E45-1080-4748-8728-CD4E3E5EB962}"/>
                  </a:ext>
                </a:extLst>
              </p:cNvPr>
              <p:cNvSpPr>
                <a:spLocks/>
              </p:cNvSpPr>
              <p:nvPr/>
            </p:nvSpPr>
            <p:spPr bwMode="auto">
              <a:xfrm>
                <a:off x="5692"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0" name="Freeform 1901">
                <a:extLst>
                  <a:ext uri="{FF2B5EF4-FFF2-40B4-BE49-F238E27FC236}">
                    <a16:creationId xmlns:a16="http://schemas.microsoft.com/office/drawing/2014/main" id="{A2A684F8-900B-423D-8DAF-4F96CB67A49B}"/>
                  </a:ext>
                </a:extLst>
              </p:cNvPr>
              <p:cNvSpPr>
                <a:spLocks/>
              </p:cNvSpPr>
              <p:nvPr/>
            </p:nvSpPr>
            <p:spPr bwMode="auto">
              <a:xfrm>
                <a:off x="5606"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1" name="Freeform 1902">
                <a:extLst>
                  <a:ext uri="{FF2B5EF4-FFF2-40B4-BE49-F238E27FC236}">
                    <a16:creationId xmlns:a16="http://schemas.microsoft.com/office/drawing/2014/main" id="{8B21538C-8809-4557-8AF2-5E5A8EDD8F15}"/>
                  </a:ext>
                </a:extLst>
              </p:cNvPr>
              <p:cNvSpPr>
                <a:spLocks/>
              </p:cNvSpPr>
              <p:nvPr/>
            </p:nvSpPr>
            <p:spPr bwMode="auto">
              <a:xfrm>
                <a:off x="5519" y="153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2" name="Freeform 1903">
                <a:extLst>
                  <a:ext uri="{FF2B5EF4-FFF2-40B4-BE49-F238E27FC236}">
                    <a16:creationId xmlns:a16="http://schemas.microsoft.com/office/drawing/2014/main" id="{2E407FD9-A027-4C10-A8EE-9B536D238CB8}"/>
                  </a:ext>
                </a:extLst>
              </p:cNvPr>
              <p:cNvSpPr>
                <a:spLocks/>
              </p:cNvSpPr>
              <p:nvPr/>
            </p:nvSpPr>
            <p:spPr bwMode="auto">
              <a:xfrm>
                <a:off x="5433"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3" name="Freeform 1904">
                <a:extLst>
                  <a:ext uri="{FF2B5EF4-FFF2-40B4-BE49-F238E27FC236}">
                    <a16:creationId xmlns:a16="http://schemas.microsoft.com/office/drawing/2014/main" id="{C5CE8593-3252-4728-9571-01F2E8F7A577}"/>
                  </a:ext>
                </a:extLst>
              </p:cNvPr>
              <p:cNvSpPr>
                <a:spLocks/>
              </p:cNvSpPr>
              <p:nvPr/>
            </p:nvSpPr>
            <p:spPr bwMode="auto">
              <a:xfrm>
                <a:off x="5347"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4" name="Freeform 1905">
                <a:extLst>
                  <a:ext uri="{FF2B5EF4-FFF2-40B4-BE49-F238E27FC236}">
                    <a16:creationId xmlns:a16="http://schemas.microsoft.com/office/drawing/2014/main" id="{7CCCD53D-1631-49E8-A329-853DB90B3F07}"/>
                  </a:ext>
                </a:extLst>
              </p:cNvPr>
              <p:cNvSpPr>
                <a:spLocks/>
              </p:cNvSpPr>
              <p:nvPr/>
            </p:nvSpPr>
            <p:spPr bwMode="auto">
              <a:xfrm>
                <a:off x="5261"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5" name="Freeform 1906">
                <a:extLst>
                  <a:ext uri="{FF2B5EF4-FFF2-40B4-BE49-F238E27FC236}">
                    <a16:creationId xmlns:a16="http://schemas.microsoft.com/office/drawing/2014/main" id="{30B3A453-CE75-491E-9A0B-79E395C3AEF7}"/>
                  </a:ext>
                </a:extLst>
              </p:cNvPr>
              <p:cNvSpPr>
                <a:spLocks/>
              </p:cNvSpPr>
              <p:nvPr/>
            </p:nvSpPr>
            <p:spPr bwMode="auto">
              <a:xfrm>
                <a:off x="5175"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6" name="Freeform 1907">
                <a:extLst>
                  <a:ext uri="{FF2B5EF4-FFF2-40B4-BE49-F238E27FC236}">
                    <a16:creationId xmlns:a16="http://schemas.microsoft.com/office/drawing/2014/main" id="{C9A318A8-B89B-4CB0-A384-0DCD192B9E2A}"/>
                  </a:ext>
                </a:extLst>
              </p:cNvPr>
              <p:cNvSpPr>
                <a:spLocks/>
              </p:cNvSpPr>
              <p:nvPr/>
            </p:nvSpPr>
            <p:spPr bwMode="auto">
              <a:xfrm>
                <a:off x="5089"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7" name="Freeform 1908">
                <a:extLst>
                  <a:ext uri="{FF2B5EF4-FFF2-40B4-BE49-F238E27FC236}">
                    <a16:creationId xmlns:a16="http://schemas.microsoft.com/office/drawing/2014/main" id="{335601D0-EC88-4E8C-967D-4363BFCFC112}"/>
                  </a:ext>
                </a:extLst>
              </p:cNvPr>
              <p:cNvSpPr>
                <a:spLocks/>
              </p:cNvSpPr>
              <p:nvPr/>
            </p:nvSpPr>
            <p:spPr bwMode="auto">
              <a:xfrm>
                <a:off x="5002"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8" name="Freeform 1909">
                <a:extLst>
                  <a:ext uri="{FF2B5EF4-FFF2-40B4-BE49-F238E27FC236}">
                    <a16:creationId xmlns:a16="http://schemas.microsoft.com/office/drawing/2014/main" id="{E290FB56-909B-4BE4-9497-B1F7FA5E1F43}"/>
                  </a:ext>
                </a:extLst>
              </p:cNvPr>
              <p:cNvSpPr>
                <a:spLocks/>
              </p:cNvSpPr>
              <p:nvPr/>
            </p:nvSpPr>
            <p:spPr bwMode="auto">
              <a:xfrm>
                <a:off x="4916"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89" name="Freeform 1910">
                <a:extLst>
                  <a:ext uri="{FF2B5EF4-FFF2-40B4-BE49-F238E27FC236}">
                    <a16:creationId xmlns:a16="http://schemas.microsoft.com/office/drawing/2014/main" id="{3193AD80-988F-4F9A-AE2C-83E74CA6899D}"/>
                  </a:ext>
                </a:extLst>
              </p:cNvPr>
              <p:cNvSpPr>
                <a:spLocks/>
              </p:cNvSpPr>
              <p:nvPr/>
            </p:nvSpPr>
            <p:spPr bwMode="auto">
              <a:xfrm>
                <a:off x="4830"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0" name="Freeform 1911">
                <a:extLst>
                  <a:ext uri="{FF2B5EF4-FFF2-40B4-BE49-F238E27FC236}">
                    <a16:creationId xmlns:a16="http://schemas.microsoft.com/office/drawing/2014/main" id="{25B8B75C-84F6-46A2-AA27-021160BE8BC8}"/>
                  </a:ext>
                </a:extLst>
              </p:cNvPr>
              <p:cNvSpPr>
                <a:spLocks/>
              </p:cNvSpPr>
              <p:nvPr/>
            </p:nvSpPr>
            <p:spPr bwMode="auto">
              <a:xfrm>
                <a:off x="4744"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1" name="Freeform 1912">
                <a:extLst>
                  <a:ext uri="{FF2B5EF4-FFF2-40B4-BE49-F238E27FC236}">
                    <a16:creationId xmlns:a16="http://schemas.microsoft.com/office/drawing/2014/main" id="{7710B3B1-7F2D-4FFB-80B8-294321811AF1}"/>
                  </a:ext>
                </a:extLst>
              </p:cNvPr>
              <p:cNvSpPr>
                <a:spLocks/>
              </p:cNvSpPr>
              <p:nvPr/>
            </p:nvSpPr>
            <p:spPr bwMode="auto">
              <a:xfrm>
                <a:off x="4658"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2" name="Freeform 1913">
                <a:extLst>
                  <a:ext uri="{FF2B5EF4-FFF2-40B4-BE49-F238E27FC236}">
                    <a16:creationId xmlns:a16="http://schemas.microsoft.com/office/drawing/2014/main" id="{388FCBB8-E379-4F16-BF35-26FA304808EF}"/>
                  </a:ext>
                </a:extLst>
              </p:cNvPr>
              <p:cNvSpPr>
                <a:spLocks/>
              </p:cNvSpPr>
              <p:nvPr/>
            </p:nvSpPr>
            <p:spPr bwMode="auto">
              <a:xfrm>
                <a:off x="4571" y="153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3" name="Freeform 1914">
                <a:extLst>
                  <a:ext uri="{FF2B5EF4-FFF2-40B4-BE49-F238E27FC236}">
                    <a16:creationId xmlns:a16="http://schemas.microsoft.com/office/drawing/2014/main" id="{0809291F-E21A-4290-9FCC-CD64883303B6}"/>
                  </a:ext>
                </a:extLst>
              </p:cNvPr>
              <p:cNvSpPr>
                <a:spLocks/>
              </p:cNvSpPr>
              <p:nvPr/>
            </p:nvSpPr>
            <p:spPr bwMode="auto">
              <a:xfrm>
                <a:off x="4485"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4" name="Freeform 1915">
                <a:extLst>
                  <a:ext uri="{FF2B5EF4-FFF2-40B4-BE49-F238E27FC236}">
                    <a16:creationId xmlns:a16="http://schemas.microsoft.com/office/drawing/2014/main" id="{0E1EEFB3-EF00-4016-A606-11422FADE7A8}"/>
                  </a:ext>
                </a:extLst>
              </p:cNvPr>
              <p:cNvSpPr>
                <a:spLocks/>
              </p:cNvSpPr>
              <p:nvPr/>
            </p:nvSpPr>
            <p:spPr bwMode="auto">
              <a:xfrm>
                <a:off x="4399"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5" name="Freeform 1916">
                <a:extLst>
                  <a:ext uri="{FF2B5EF4-FFF2-40B4-BE49-F238E27FC236}">
                    <a16:creationId xmlns:a16="http://schemas.microsoft.com/office/drawing/2014/main" id="{18A12D81-B88C-49DF-B4F4-A8AB255AF387}"/>
                  </a:ext>
                </a:extLst>
              </p:cNvPr>
              <p:cNvSpPr>
                <a:spLocks/>
              </p:cNvSpPr>
              <p:nvPr/>
            </p:nvSpPr>
            <p:spPr bwMode="auto">
              <a:xfrm>
                <a:off x="4313"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6" name="Freeform 1917">
                <a:extLst>
                  <a:ext uri="{FF2B5EF4-FFF2-40B4-BE49-F238E27FC236}">
                    <a16:creationId xmlns:a16="http://schemas.microsoft.com/office/drawing/2014/main" id="{8D9510F0-1DDB-4F46-9719-096585B3774A}"/>
                  </a:ext>
                </a:extLst>
              </p:cNvPr>
              <p:cNvSpPr>
                <a:spLocks/>
              </p:cNvSpPr>
              <p:nvPr/>
            </p:nvSpPr>
            <p:spPr bwMode="auto">
              <a:xfrm>
                <a:off x="4227"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7" name="Freeform 1918">
                <a:extLst>
                  <a:ext uri="{FF2B5EF4-FFF2-40B4-BE49-F238E27FC236}">
                    <a16:creationId xmlns:a16="http://schemas.microsoft.com/office/drawing/2014/main" id="{CF03C6C5-264B-43EA-A618-9AB5F72FB85B}"/>
                  </a:ext>
                </a:extLst>
              </p:cNvPr>
              <p:cNvSpPr>
                <a:spLocks/>
              </p:cNvSpPr>
              <p:nvPr/>
            </p:nvSpPr>
            <p:spPr bwMode="auto">
              <a:xfrm>
                <a:off x="4141"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8" name="Freeform 1919">
                <a:extLst>
                  <a:ext uri="{FF2B5EF4-FFF2-40B4-BE49-F238E27FC236}">
                    <a16:creationId xmlns:a16="http://schemas.microsoft.com/office/drawing/2014/main" id="{A37E6101-0BA3-4FB9-B3C3-A1ADDFC9A00D}"/>
                  </a:ext>
                </a:extLst>
              </p:cNvPr>
              <p:cNvSpPr>
                <a:spLocks/>
              </p:cNvSpPr>
              <p:nvPr/>
            </p:nvSpPr>
            <p:spPr bwMode="auto">
              <a:xfrm>
                <a:off x="4054"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899" name="Freeform 1920">
                <a:extLst>
                  <a:ext uri="{FF2B5EF4-FFF2-40B4-BE49-F238E27FC236}">
                    <a16:creationId xmlns:a16="http://schemas.microsoft.com/office/drawing/2014/main" id="{72347955-8429-483B-8A7A-25B7792A2D01}"/>
                  </a:ext>
                </a:extLst>
              </p:cNvPr>
              <p:cNvSpPr>
                <a:spLocks/>
              </p:cNvSpPr>
              <p:nvPr/>
            </p:nvSpPr>
            <p:spPr bwMode="auto">
              <a:xfrm>
                <a:off x="3968"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0" name="Freeform 1921">
                <a:extLst>
                  <a:ext uri="{FF2B5EF4-FFF2-40B4-BE49-F238E27FC236}">
                    <a16:creationId xmlns:a16="http://schemas.microsoft.com/office/drawing/2014/main" id="{0B6F9D58-C961-416F-AFC2-067FE2E4B2F7}"/>
                  </a:ext>
                </a:extLst>
              </p:cNvPr>
              <p:cNvSpPr>
                <a:spLocks/>
              </p:cNvSpPr>
              <p:nvPr/>
            </p:nvSpPr>
            <p:spPr bwMode="auto">
              <a:xfrm>
                <a:off x="3882"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1" name="Freeform 1922">
                <a:extLst>
                  <a:ext uri="{FF2B5EF4-FFF2-40B4-BE49-F238E27FC236}">
                    <a16:creationId xmlns:a16="http://schemas.microsoft.com/office/drawing/2014/main" id="{32C378B0-FBE4-40C0-8CE9-1D23F59B7FF3}"/>
                  </a:ext>
                </a:extLst>
              </p:cNvPr>
              <p:cNvSpPr>
                <a:spLocks/>
              </p:cNvSpPr>
              <p:nvPr/>
            </p:nvSpPr>
            <p:spPr bwMode="auto">
              <a:xfrm>
                <a:off x="3796"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2" name="Freeform 1923">
                <a:extLst>
                  <a:ext uri="{FF2B5EF4-FFF2-40B4-BE49-F238E27FC236}">
                    <a16:creationId xmlns:a16="http://schemas.microsoft.com/office/drawing/2014/main" id="{CB847FF7-5B4D-45A9-96F4-3EB4B414F0A6}"/>
                  </a:ext>
                </a:extLst>
              </p:cNvPr>
              <p:cNvSpPr>
                <a:spLocks/>
              </p:cNvSpPr>
              <p:nvPr/>
            </p:nvSpPr>
            <p:spPr bwMode="auto">
              <a:xfrm>
                <a:off x="3710"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3" name="Freeform 1924">
                <a:extLst>
                  <a:ext uri="{FF2B5EF4-FFF2-40B4-BE49-F238E27FC236}">
                    <a16:creationId xmlns:a16="http://schemas.microsoft.com/office/drawing/2014/main" id="{7F7191D9-956E-4BF6-9B51-1162A67E242F}"/>
                  </a:ext>
                </a:extLst>
              </p:cNvPr>
              <p:cNvSpPr>
                <a:spLocks/>
              </p:cNvSpPr>
              <p:nvPr/>
            </p:nvSpPr>
            <p:spPr bwMode="auto">
              <a:xfrm>
                <a:off x="3623" y="153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4" name="Freeform 1925">
                <a:extLst>
                  <a:ext uri="{FF2B5EF4-FFF2-40B4-BE49-F238E27FC236}">
                    <a16:creationId xmlns:a16="http://schemas.microsoft.com/office/drawing/2014/main" id="{C07E88D6-2C3E-48C2-A27A-A51F9E367F38}"/>
                  </a:ext>
                </a:extLst>
              </p:cNvPr>
              <p:cNvSpPr>
                <a:spLocks/>
              </p:cNvSpPr>
              <p:nvPr/>
            </p:nvSpPr>
            <p:spPr bwMode="auto">
              <a:xfrm>
                <a:off x="3537"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5" name="Freeform 1926">
                <a:extLst>
                  <a:ext uri="{FF2B5EF4-FFF2-40B4-BE49-F238E27FC236}">
                    <a16:creationId xmlns:a16="http://schemas.microsoft.com/office/drawing/2014/main" id="{9AF5B1B0-4A12-47DD-81BF-23FB2AECFC73}"/>
                  </a:ext>
                </a:extLst>
              </p:cNvPr>
              <p:cNvSpPr>
                <a:spLocks/>
              </p:cNvSpPr>
              <p:nvPr/>
            </p:nvSpPr>
            <p:spPr bwMode="auto">
              <a:xfrm>
                <a:off x="3451"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6" name="Freeform 1927">
                <a:extLst>
                  <a:ext uri="{FF2B5EF4-FFF2-40B4-BE49-F238E27FC236}">
                    <a16:creationId xmlns:a16="http://schemas.microsoft.com/office/drawing/2014/main" id="{BF00A8A2-2380-43E4-A854-9CB93665BCEA}"/>
                  </a:ext>
                </a:extLst>
              </p:cNvPr>
              <p:cNvSpPr>
                <a:spLocks/>
              </p:cNvSpPr>
              <p:nvPr/>
            </p:nvSpPr>
            <p:spPr bwMode="auto">
              <a:xfrm>
                <a:off x="3365"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7" name="Freeform 1928">
                <a:extLst>
                  <a:ext uri="{FF2B5EF4-FFF2-40B4-BE49-F238E27FC236}">
                    <a16:creationId xmlns:a16="http://schemas.microsoft.com/office/drawing/2014/main" id="{2D849190-AF67-43E8-8415-6B965CA5A956}"/>
                  </a:ext>
                </a:extLst>
              </p:cNvPr>
              <p:cNvSpPr>
                <a:spLocks/>
              </p:cNvSpPr>
              <p:nvPr/>
            </p:nvSpPr>
            <p:spPr bwMode="auto">
              <a:xfrm>
                <a:off x="3279"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8" name="Freeform 1929">
                <a:extLst>
                  <a:ext uri="{FF2B5EF4-FFF2-40B4-BE49-F238E27FC236}">
                    <a16:creationId xmlns:a16="http://schemas.microsoft.com/office/drawing/2014/main" id="{2936CCEE-40D0-4538-9BA9-B77943AEE8D1}"/>
                  </a:ext>
                </a:extLst>
              </p:cNvPr>
              <p:cNvSpPr>
                <a:spLocks/>
              </p:cNvSpPr>
              <p:nvPr/>
            </p:nvSpPr>
            <p:spPr bwMode="auto">
              <a:xfrm>
                <a:off x="3193"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09" name="Freeform 1930">
                <a:extLst>
                  <a:ext uri="{FF2B5EF4-FFF2-40B4-BE49-F238E27FC236}">
                    <a16:creationId xmlns:a16="http://schemas.microsoft.com/office/drawing/2014/main" id="{D6F3F219-09C1-42E5-888E-33187A0485C7}"/>
                  </a:ext>
                </a:extLst>
              </p:cNvPr>
              <p:cNvSpPr>
                <a:spLocks/>
              </p:cNvSpPr>
              <p:nvPr/>
            </p:nvSpPr>
            <p:spPr bwMode="auto">
              <a:xfrm>
                <a:off x="3106"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0" name="Freeform 1931">
                <a:extLst>
                  <a:ext uri="{FF2B5EF4-FFF2-40B4-BE49-F238E27FC236}">
                    <a16:creationId xmlns:a16="http://schemas.microsoft.com/office/drawing/2014/main" id="{037CE4E5-2B51-412F-B11E-3A80578FE841}"/>
                  </a:ext>
                </a:extLst>
              </p:cNvPr>
              <p:cNvSpPr>
                <a:spLocks/>
              </p:cNvSpPr>
              <p:nvPr/>
            </p:nvSpPr>
            <p:spPr bwMode="auto">
              <a:xfrm>
                <a:off x="3020"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1" name="Freeform 1932">
                <a:extLst>
                  <a:ext uri="{FF2B5EF4-FFF2-40B4-BE49-F238E27FC236}">
                    <a16:creationId xmlns:a16="http://schemas.microsoft.com/office/drawing/2014/main" id="{F9E4D60C-8E6E-46D4-BEE0-9F3E28F9E2DA}"/>
                  </a:ext>
                </a:extLst>
              </p:cNvPr>
              <p:cNvSpPr>
                <a:spLocks/>
              </p:cNvSpPr>
              <p:nvPr/>
            </p:nvSpPr>
            <p:spPr bwMode="auto">
              <a:xfrm>
                <a:off x="2934"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2" name="Freeform 1933">
                <a:extLst>
                  <a:ext uri="{FF2B5EF4-FFF2-40B4-BE49-F238E27FC236}">
                    <a16:creationId xmlns:a16="http://schemas.microsoft.com/office/drawing/2014/main" id="{709AA5B4-F22A-402C-BB99-1F9080912901}"/>
                  </a:ext>
                </a:extLst>
              </p:cNvPr>
              <p:cNvSpPr>
                <a:spLocks/>
              </p:cNvSpPr>
              <p:nvPr/>
            </p:nvSpPr>
            <p:spPr bwMode="auto">
              <a:xfrm>
                <a:off x="2848"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3" name="Freeform 1934">
                <a:extLst>
                  <a:ext uri="{FF2B5EF4-FFF2-40B4-BE49-F238E27FC236}">
                    <a16:creationId xmlns:a16="http://schemas.microsoft.com/office/drawing/2014/main" id="{97CE2334-1CCA-4EFF-93AA-1A4003F17B1F}"/>
                  </a:ext>
                </a:extLst>
              </p:cNvPr>
              <p:cNvSpPr>
                <a:spLocks/>
              </p:cNvSpPr>
              <p:nvPr/>
            </p:nvSpPr>
            <p:spPr bwMode="auto">
              <a:xfrm>
                <a:off x="2762"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4" name="Freeform 1935">
                <a:extLst>
                  <a:ext uri="{FF2B5EF4-FFF2-40B4-BE49-F238E27FC236}">
                    <a16:creationId xmlns:a16="http://schemas.microsoft.com/office/drawing/2014/main" id="{5606EF68-E3C4-4250-A3E1-E56E9AECF3D5}"/>
                  </a:ext>
                </a:extLst>
              </p:cNvPr>
              <p:cNvSpPr>
                <a:spLocks/>
              </p:cNvSpPr>
              <p:nvPr/>
            </p:nvSpPr>
            <p:spPr bwMode="auto">
              <a:xfrm>
                <a:off x="2675" y="153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5" name="Freeform 1936">
                <a:extLst>
                  <a:ext uri="{FF2B5EF4-FFF2-40B4-BE49-F238E27FC236}">
                    <a16:creationId xmlns:a16="http://schemas.microsoft.com/office/drawing/2014/main" id="{46E3C8B5-1FD6-4B80-AE8C-987AEE92AFE5}"/>
                  </a:ext>
                </a:extLst>
              </p:cNvPr>
              <p:cNvSpPr>
                <a:spLocks/>
              </p:cNvSpPr>
              <p:nvPr/>
            </p:nvSpPr>
            <p:spPr bwMode="auto">
              <a:xfrm>
                <a:off x="2589"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6" name="Freeform 1937">
                <a:extLst>
                  <a:ext uri="{FF2B5EF4-FFF2-40B4-BE49-F238E27FC236}">
                    <a16:creationId xmlns:a16="http://schemas.microsoft.com/office/drawing/2014/main" id="{1E7EFAFB-E5E0-47AB-8B5C-7359100FAE09}"/>
                  </a:ext>
                </a:extLst>
              </p:cNvPr>
              <p:cNvSpPr>
                <a:spLocks/>
              </p:cNvSpPr>
              <p:nvPr/>
            </p:nvSpPr>
            <p:spPr bwMode="auto">
              <a:xfrm>
                <a:off x="2503"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7" name="Freeform 1938">
                <a:extLst>
                  <a:ext uri="{FF2B5EF4-FFF2-40B4-BE49-F238E27FC236}">
                    <a16:creationId xmlns:a16="http://schemas.microsoft.com/office/drawing/2014/main" id="{4760F444-DE9F-4E20-8206-B6F335DAB9F3}"/>
                  </a:ext>
                </a:extLst>
              </p:cNvPr>
              <p:cNvSpPr>
                <a:spLocks/>
              </p:cNvSpPr>
              <p:nvPr/>
            </p:nvSpPr>
            <p:spPr bwMode="auto">
              <a:xfrm>
                <a:off x="2417"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8" name="Freeform 1939">
                <a:extLst>
                  <a:ext uri="{FF2B5EF4-FFF2-40B4-BE49-F238E27FC236}">
                    <a16:creationId xmlns:a16="http://schemas.microsoft.com/office/drawing/2014/main" id="{6FA55606-1C84-4FAD-B9BA-139F48DCEA3B}"/>
                  </a:ext>
                </a:extLst>
              </p:cNvPr>
              <p:cNvSpPr>
                <a:spLocks/>
              </p:cNvSpPr>
              <p:nvPr/>
            </p:nvSpPr>
            <p:spPr bwMode="auto">
              <a:xfrm>
                <a:off x="2331"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19" name="Freeform 1940">
                <a:extLst>
                  <a:ext uri="{FF2B5EF4-FFF2-40B4-BE49-F238E27FC236}">
                    <a16:creationId xmlns:a16="http://schemas.microsoft.com/office/drawing/2014/main" id="{E478A04A-5E71-4FD7-8DC3-A9AB99DA9C69}"/>
                  </a:ext>
                </a:extLst>
              </p:cNvPr>
              <p:cNvSpPr>
                <a:spLocks/>
              </p:cNvSpPr>
              <p:nvPr/>
            </p:nvSpPr>
            <p:spPr bwMode="auto">
              <a:xfrm>
                <a:off x="2245"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0" name="Freeform 1941">
                <a:extLst>
                  <a:ext uri="{FF2B5EF4-FFF2-40B4-BE49-F238E27FC236}">
                    <a16:creationId xmlns:a16="http://schemas.microsoft.com/office/drawing/2014/main" id="{AEA49264-9899-43C9-B139-2C9238DE9614}"/>
                  </a:ext>
                </a:extLst>
              </p:cNvPr>
              <p:cNvSpPr>
                <a:spLocks/>
              </p:cNvSpPr>
              <p:nvPr/>
            </p:nvSpPr>
            <p:spPr bwMode="auto">
              <a:xfrm>
                <a:off x="2158"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1" name="Freeform 1942">
                <a:extLst>
                  <a:ext uri="{FF2B5EF4-FFF2-40B4-BE49-F238E27FC236}">
                    <a16:creationId xmlns:a16="http://schemas.microsoft.com/office/drawing/2014/main" id="{62AC9B1D-8D09-441E-B04E-DC2B68E5715D}"/>
                  </a:ext>
                </a:extLst>
              </p:cNvPr>
              <p:cNvSpPr>
                <a:spLocks/>
              </p:cNvSpPr>
              <p:nvPr/>
            </p:nvSpPr>
            <p:spPr bwMode="auto">
              <a:xfrm>
                <a:off x="2072"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2" name="Freeform 1943">
                <a:extLst>
                  <a:ext uri="{FF2B5EF4-FFF2-40B4-BE49-F238E27FC236}">
                    <a16:creationId xmlns:a16="http://schemas.microsoft.com/office/drawing/2014/main" id="{01ACC853-9433-47F2-A6F6-0D825FB3B4F2}"/>
                  </a:ext>
                </a:extLst>
              </p:cNvPr>
              <p:cNvSpPr>
                <a:spLocks/>
              </p:cNvSpPr>
              <p:nvPr/>
            </p:nvSpPr>
            <p:spPr bwMode="auto">
              <a:xfrm>
                <a:off x="1986"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3" name="Freeform 1944">
                <a:extLst>
                  <a:ext uri="{FF2B5EF4-FFF2-40B4-BE49-F238E27FC236}">
                    <a16:creationId xmlns:a16="http://schemas.microsoft.com/office/drawing/2014/main" id="{020E321C-91A0-4D12-B2F1-5F5E88F61A3D}"/>
                  </a:ext>
                </a:extLst>
              </p:cNvPr>
              <p:cNvSpPr>
                <a:spLocks/>
              </p:cNvSpPr>
              <p:nvPr/>
            </p:nvSpPr>
            <p:spPr bwMode="auto">
              <a:xfrm>
                <a:off x="1900"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4" name="Freeform 1945">
                <a:extLst>
                  <a:ext uri="{FF2B5EF4-FFF2-40B4-BE49-F238E27FC236}">
                    <a16:creationId xmlns:a16="http://schemas.microsoft.com/office/drawing/2014/main" id="{4F4618F6-E2CB-4D7D-9BA3-55A371DAAB10}"/>
                  </a:ext>
                </a:extLst>
              </p:cNvPr>
              <p:cNvSpPr>
                <a:spLocks/>
              </p:cNvSpPr>
              <p:nvPr/>
            </p:nvSpPr>
            <p:spPr bwMode="auto">
              <a:xfrm>
                <a:off x="1814"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5" name="Freeform 1946">
                <a:extLst>
                  <a:ext uri="{FF2B5EF4-FFF2-40B4-BE49-F238E27FC236}">
                    <a16:creationId xmlns:a16="http://schemas.microsoft.com/office/drawing/2014/main" id="{F4DC14C2-73A2-44C1-95ED-269F9A97CAE0}"/>
                  </a:ext>
                </a:extLst>
              </p:cNvPr>
              <p:cNvSpPr>
                <a:spLocks/>
              </p:cNvSpPr>
              <p:nvPr/>
            </p:nvSpPr>
            <p:spPr bwMode="auto">
              <a:xfrm>
                <a:off x="1727" y="153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6" name="Freeform 1947">
                <a:extLst>
                  <a:ext uri="{FF2B5EF4-FFF2-40B4-BE49-F238E27FC236}">
                    <a16:creationId xmlns:a16="http://schemas.microsoft.com/office/drawing/2014/main" id="{D680C3B0-1D00-4A3A-B17C-C3300A840E87}"/>
                  </a:ext>
                </a:extLst>
              </p:cNvPr>
              <p:cNvSpPr>
                <a:spLocks/>
              </p:cNvSpPr>
              <p:nvPr/>
            </p:nvSpPr>
            <p:spPr bwMode="auto">
              <a:xfrm>
                <a:off x="1641"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7" name="Freeform 1948">
                <a:extLst>
                  <a:ext uri="{FF2B5EF4-FFF2-40B4-BE49-F238E27FC236}">
                    <a16:creationId xmlns:a16="http://schemas.microsoft.com/office/drawing/2014/main" id="{D76B99CC-DDDB-4146-AF71-B28E05D39A61}"/>
                  </a:ext>
                </a:extLst>
              </p:cNvPr>
              <p:cNvSpPr>
                <a:spLocks/>
              </p:cNvSpPr>
              <p:nvPr/>
            </p:nvSpPr>
            <p:spPr bwMode="auto">
              <a:xfrm>
                <a:off x="1555"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8" name="Freeform 1949">
                <a:extLst>
                  <a:ext uri="{FF2B5EF4-FFF2-40B4-BE49-F238E27FC236}">
                    <a16:creationId xmlns:a16="http://schemas.microsoft.com/office/drawing/2014/main" id="{93633458-33DC-40E7-BFF9-B4BB0F2763A1}"/>
                  </a:ext>
                </a:extLst>
              </p:cNvPr>
              <p:cNvSpPr>
                <a:spLocks/>
              </p:cNvSpPr>
              <p:nvPr/>
            </p:nvSpPr>
            <p:spPr bwMode="auto">
              <a:xfrm>
                <a:off x="1469"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29" name="Freeform 1950">
                <a:extLst>
                  <a:ext uri="{FF2B5EF4-FFF2-40B4-BE49-F238E27FC236}">
                    <a16:creationId xmlns:a16="http://schemas.microsoft.com/office/drawing/2014/main" id="{267E2E74-070C-49B2-B75A-C25AC630AAD7}"/>
                  </a:ext>
                </a:extLst>
              </p:cNvPr>
              <p:cNvSpPr>
                <a:spLocks/>
              </p:cNvSpPr>
              <p:nvPr/>
            </p:nvSpPr>
            <p:spPr bwMode="auto">
              <a:xfrm>
                <a:off x="1383"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0" name="Freeform 1951">
                <a:extLst>
                  <a:ext uri="{FF2B5EF4-FFF2-40B4-BE49-F238E27FC236}">
                    <a16:creationId xmlns:a16="http://schemas.microsoft.com/office/drawing/2014/main" id="{B81D7672-8E98-4525-92AB-8DB98D937F6E}"/>
                  </a:ext>
                </a:extLst>
              </p:cNvPr>
              <p:cNvSpPr>
                <a:spLocks/>
              </p:cNvSpPr>
              <p:nvPr/>
            </p:nvSpPr>
            <p:spPr bwMode="auto">
              <a:xfrm>
                <a:off x="1297"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1" name="Freeform 1952">
                <a:extLst>
                  <a:ext uri="{FF2B5EF4-FFF2-40B4-BE49-F238E27FC236}">
                    <a16:creationId xmlns:a16="http://schemas.microsoft.com/office/drawing/2014/main" id="{7CC71150-725C-4B4E-A7BE-9FAF0DFDD99F}"/>
                  </a:ext>
                </a:extLst>
              </p:cNvPr>
              <p:cNvSpPr>
                <a:spLocks/>
              </p:cNvSpPr>
              <p:nvPr/>
            </p:nvSpPr>
            <p:spPr bwMode="auto">
              <a:xfrm>
                <a:off x="1210"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2" name="Freeform 1953">
                <a:extLst>
                  <a:ext uri="{FF2B5EF4-FFF2-40B4-BE49-F238E27FC236}">
                    <a16:creationId xmlns:a16="http://schemas.microsoft.com/office/drawing/2014/main" id="{FCDA9536-E655-4F30-A23D-8FEDB02FB276}"/>
                  </a:ext>
                </a:extLst>
              </p:cNvPr>
              <p:cNvSpPr>
                <a:spLocks/>
              </p:cNvSpPr>
              <p:nvPr/>
            </p:nvSpPr>
            <p:spPr bwMode="auto">
              <a:xfrm>
                <a:off x="1124"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3" name="Freeform 1954">
                <a:extLst>
                  <a:ext uri="{FF2B5EF4-FFF2-40B4-BE49-F238E27FC236}">
                    <a16:creationId xmlns:a16="http://schemas.microsoft.com/office/drawing/2014/main" id="{3DB54E72-0A45-4EB9-AAA7-E253AACA8EDE}"/>
                  </a:ext>
                </a:extLst>
              </p:cNvPr>
              <p:cNvSpPr>
                <a:spLocks/>
              </p:cNvSpPr>
              <p:nvPr/>
            </p:nvSpPr>
            <p:spPr bwMode="auto">
              <a:xfrm>
                <a:off x="1038"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4" name="Freeform 1955">
                <a:extLst>
                  <a:ext uri="{FF2B5EF4-FFF2-40B4-BE49-F238E27FC236}">
                    <a16:creationId xmlns:a16="http://schemas.microsoft.com/office/drawing/2014/main" id="{272157E4-CC80-4E3F-8615-0BCEAAF195E0}"/>
                  </a:ext>
                </a:extLst>
              </p:cNvPr>
              <p:cNvSpPr>
                <a:spLocks/>
              </p:cNvSpPr>
              <p:nvPr/>
            </p:nvSpPr>
            <p:spPr bwMode="auto">
              <a:xfrm>
                <a:off x="952"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5" name="Freeform 1956">
                <a:extLst>
                  <a:ext uri="{FF2B5EF4-FFF2-40B4-BE49-F238E27FC236}">
                    <a16:creationId xmlns:a16="http://schemas.microsoft.com/office/drawing/2014/main" id="{09D4C7E0-71D0-4998-851D-F4298BA347B4}"/>
                  </a:ext>
                </a:extLst>
              </p:cNvPr>
              <p:cNvSpPr>
                <a:spLocks/>
              </p:cNvSpPr>
              <p:nvPr/>
            </p:nvSpPr>
            <p:spPr bwMode="auto">
              <a:xfrm>
                <a:off x="866"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6" name="Freeform 1957">
                <a:extLst>
                  <a:ext uri="{FF2B5EF4-FFF2-40B4-BE49-F238E27FC236}">
                    <a16:creationId xmlns:a16="http://schemas.microsoft.com/office/drawing/2014/main" id="{B7A55B76-0470-4512-9090-B32A58446EEF}"/>
                  </a:ext>
                </a:extLst>
              </p:cNvPr>
              <p:cNvSpPr>
                <a:spLocks/>
              </p:cNvSpPr>
              <p:nvPr/>
            </p:nvSpPr>
            <p:spPr bwMode="auto">
              <a:xfrm>
                <a:off x="779" y="153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7" name="Freeform 1958">
                <a:extLst>
                  <a:ext uri="{FF2B5EF4-FFF2-40B4-BE49-F238E27FC236}">
                    <a16:creationId xmlns:a16="http://schemas.microsoft.com/office/drawing/2014/main" id="{B293FE72-2160-4A5F-B341-D8C2693772FB}"/>
                  </a:ext>
                </a:extLst>
              </p:cNvPr>
              <p:cNvSpPr>
                <a:spLocks/>
              </p:cNvSpPr>
              <p:nvPr/>
            </p:nvSpPr>
            <p:spPr bwMode="auto">
              <a:xfrm>
                <a:off x="693"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8" name="Freeform 1959">
                <a:extLst>
                  <a:ext uri="{FF2B5EF4-FFF2-40B4-BE49-F238E27FC236}">
                    <a16:creationId xmlns:a16="http://schemas.microsoft.com/office/drawing/2014/main" id="{ABBFFA37-A808-4984-8365-BA429210B498}"/>
                  </a:ext>
                </a:extLst>
              </p:cNvPr>
              <p:cNvSpPr>
                <a:spLocks/>
              </p:cNvSpPr>
              <p:nvPr/>
            </p:nvSpPr>
            <p:spPr bwMode="auto">
              <a:xfrm>
                <a:off x="607"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39" name="Freeform 1960">
                <a:extLst>
                  <a:ext uri="{FF2B5EF4-FFF2-40B4-BE49-F238E27FC236}">
                    <a16:creationId xmlns:a16="http://schemas.microsoft.com/office/drawing/2014/main" id="{E5682FF5-221B-4479-8041-D2810211A105}"/>
                  </a:ext>
                </a:extLst>
              </p:cNvPr>
              <p:cNvSpPr>
                <a:spLocks/>
              </p:cNvSpPr>
              <p:nvPr/>
            </p:nvSpPr>
            <p:spPr bwMode="auto">
              <a:xfrm>
                <a:off x="521"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40" name="Freeform 1961">
                <a:extLst>
                  <a:ext uri="{FF2B5EF4-FFF2-40B4-BE49-F238E27FC236}">
                    <a16:creationId xmlns:a16="http://schemas.microsoft.com/office/drawing/2014/main" id="{FD058E16-40E7-4DE6-9ECC-ECB222E7C666}"/>
                  </a:ext>
                </a:extLst>
              </p:cNvPr>
              <p:cNvSpPr>
                <a:spLocks/>
              </p:cNvSpPr>
              <p:nvPr/>
            </p:nvSpPr>
            <p:spPr bwMode="auto">
              <a:xfrm>
                <a:off x="435"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41" name="Freeform 1962">
                <a:extLst>
                  <a:ext uri="{FF2B5EF4-FFF2-40B4-BE49-F238E27FC236}">
                    <a16:creationId xmlns:a16="http://schemas.microsoft.com/office/drawing/2014/main" id="{D686B4AC-B734-49C6-9C56-A0B3E2E6DAB1}"/>
                  </a:ext>
                </a:extLst>
              </p:cNvPr>
              <p:cNvSpPr>
                <a:spLocks/>
              </p:cNvSpPr>
              <p:nvPr/>
            </p:nvSpPr>
            <p:spPr bwMode="auto">
              <a:xfrm>
                <a:off x="349"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42" name="Freeform 1963">
                <a:extLst>
                  <a:ext uri="{FF2B5EF4-FFF2-40B4-BE49-F238E27FC236}">
                    <a16:creationId xmlns:a16="http://schemas.microsoft.com/office/drawing/2014/main" id="{BBF4C7D4-E37F-4DB1-821A-6A2FFB74FA37}"/>
                  </a:ext>
                </a:extLst>
              </p:cNvPr>
              <p:cNvSpPr>
                <a:spLocks/>
              </p:cNvSpPr>
              <p:nvPr/>
            </p:nvSpPr>
            <p:spPr bwMode="auto">
              <a:xfrm>
                <a:off x="262" y="153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43" name="Freeform 1964">
                <a:extLst>
                  <a:ext uri="{FF2B5EF4-FFF2-40B4-BE49-F238E27FC236}">
                    <a16:creationId xmlns:a16="http://schemas.microsoft.com/office/drawing/2014/main" id="{C3709FC8-F630-4337-930F-1A953489DB1C}"/>
                  </a:ext>
                </a:extLst>
              </p:cNvPr>
              <p:cNvSpPr>
                <a:spLocks/>
              </p:cNvSpPr>
              <p:nvPr/>
            </p:nvSpPr>
            <p:spPr bwMode="auto">
              <a:xfrm>
                <a:off x="176"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44" name="Freeform 1965">
                <a:extLst>
                  <a:ext uri="{FF2B5EF4-FFF2-40B4-BE49-F238E27FC236}">
                    <a16:creationId xmlns:a16="http://schemas.microsoft.com/office/drawing/2014/main" id="{5ED8FE67-C642-43C3-9BD7-BBE87B1EA6F5}"/>
                  </a:ext>
                </a:extLst>
              </p:cNvPr>
              <p:cNvSpPr>
                <a:spLocks/>
              </p:cNvSpPr>
              <p:nvPr/>
            </p:nvSpPr>
            <p:spPr bwMode="auto">
              <a:xfrm>
                <a:off x="90" y="153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45" name="Freeform 1966">
                <a:extLst>
                  <a:ext uri="{FF2B5EF4-FFF2-40B4-BE49-F238E27FC236}">
                    <a16:creationId xmlns:a16="http://schemas.microsoft.com/office/drawing/2014/main" id="{E77A8DDC-B2F4-4238-81A9-EDA39126F076}"/>
                  </a:ext>
                </a:extLst>
              </p:cNvPr>
              <p:cNvSpPr>
                <a:spLocks/>
              </p:cNvSpPr>
              <p:nvPr/>
            </p:nvSpPr>
            <p:spPr bwMode="auto">
              <a:xfrm>
                <a:off x="7" y="1532"/>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grpSp>
        <p:pic>
          <p:nvPicPr>
            <p:cNvPr id="7" name="Picture 1967" descr="E_ZW_ENG">
              <a:extLst>
                <a:ext uri="{FF2B5EF4-FFF2-40B4-BE49-F238E27FC236}">
                  <a16:creationId xmlns:a16="http://schemas.microsoft.com/office/drawing/2014/main" id="{27B74F29-A3EE-468E-86B8-0D11F06A1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 y="36"/>
              <a:ext cx="212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6" name="Group 1968">
            <a:extLst>
              <a:ext uri="{FF2B5EF4-FFF2-40B4-BE49-F238E27FC236}">
                <a16:creationId xmlns:a16="http://schemas.microsoft.com/office/drawing/2014/main" id="{49C906BA-3C17-4402-9231-7C9F659A6D98}"/>
              </a:ext>
            </a:extLst>
          </p:cNvPr>
          <p:cNvGrpSpPr>
            <a:grpSpLocks/>
          </p:cNvGrpSpPr>
          <p:nvPr/>
        </p:nvGrpSpPr>
        <p:grpSpPr bwMode="auto">
          <a:xfrm>
            <a:off x="0" y="0"/>
            <a:ext cx="9144000" cy="5143500"/>
            <a:chOff x="0" y="0"/>
            <a:chExt cx="5760" cy="4320"/>
          </a:xfrm>
        </p:grpSpPr>
        <p:pic>
          <p:nvPicPr>
            <p:cNvPr id="947" name="Picture 1969" descr="l_eng_dbl">
              <a:extLst>
                <a:ext uri="{FF2B5EF4-FFF2-40B4-BE49-F238E27FC236}">
                  <a16:creationId xmlns:a16="http://schemas.microsoft.com/office/drawing/2014/main" id="{77C90E0E-8193-485A-8972-DFC0CB9E0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8" name="Group 1970">
              <a:extLst>
                <a:ext uri="{FF2B5EF4-FFF2-40B4-BE49-F238E27FC236}">
                  <a16:creationId xmlns:a16="http://schemas.microsoft.com/office/drawing/2014/main" id="{7C2E2A18-DA90-44C0-BC72-53ECC964C659}"/>
                </a:ext>
              </a:extLst>
            </p:cNvPr>
            <p:cNvGrpSpPr>
              <a:grpSpLocks/>
            </p:cNvGrpSpPr>
            <p:nvPr/>
          </p:nvGrpSpPr>
          <p:grpSpPr bwMode="auto">
            <a:xfrm>
              <a:off x="9" y="3503"/>
              <a:ext cx="5728" cy="215"/>
              <a:chOff x="9" y="3503"/>
              <a:chExt cx="5728" cy="215"/>
            </a:xfrm>
          </p:grpSpPr>
          <p:sp>
            <p:nvSpPr>
              <p:cNvPr id="1690" name="Freeform 1971">
                <a:extLst>
                  <a:ext uri="{FF2B5EF4-FFF2-40B4-BE49-F238E27FC236}">
                    <a16:creationId xmlns:a16="http://schemas.microsoft.com/office/drawing/2014/main" id="{E072079F-A621-4EA8-946D-3FB2A839C096}"/>
                  </a:ext>
                </a:extLst>
              </p:cNvPr>
              <p:cNvSpPr>
                <a:spLocks/>
              </p:cNvSpPr>
              <p:nvPr/>
            </p:nvSpPr>
            <p:spPr bwMode="hidden">
              <a:xfrm>
                <a:off x="5694"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1" name="Freeform 1972">
                <a:extLst>
                  <a:ext uri="{FF2B5EF4-FFF2-40B4-BE49-F238E27FC236}">
                    <a16:creationId xmlns:a16="http://schemas.microsoft.com/office/drawing/2014/main" id="{8F3944FC-AB43-429E-981D-7CA6E135EF54}"/>
                  </a:ext>
                </a:extLst>
              </p:cNvPr>
              <p:cNvSpPr>
                <a:spLocks/>
              </p:cNvSpPr>
              <p:nvPr/>
            </p:nvSpPr>
            <p:spPr bwMode="hidden">
              <a:xfrm>
                <a:off x="5607" y="35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2" name="Freeform 1973">
                <a:extLst>
                  <a:ext uri="{FF2B5EF4-FFF2-40B4-BE49-F238E27FC236}">
                    <a16:creationId xmlns:a16="http://schemas.microsoft.com/office/drawing/2014/main" id="{D196255B-F3FD-4BA9-AADB-90A9746068D8}"/>
                  </a:ext>
                </a:extLst>
              </p:cNvPr>
              <p:cNvSpPr>
                <a:spLocks/>
              </p:cNvSpPr>
              <p:nvPr/>
            </p:nvSpPr>
            <p:spPr bwMode="hidden">
              <a:xfrm>
                <a:off x="5521"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3" name="Freeform 1974">
                <a:extLst>
                  <a:ext uri="{FF2B5EF4-FFF2-40B4-BE49-F238E27FC236}">
                    <a16:creationId xmlns:a16="http://schemas.microsoft.com/office/drawing/2014/main" id="{FB457E37-C0E3-4474-97DA-A1F1EC2DEDB7}"/>
                  </a:ext>
                </a:extLst>
              </p:cNvPr>
              <p:cNvSpPr>
                <a:spLocks/>
              </p:cNvSpPr>
              <p:nvPr/>
            </p:nvSpPr>
            <p:spPr bwMode="hidden">
              <a:xfrm>
                <a:off x="5435"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4" name="Freeform 1975">
                <a:extLst>
                  <a:ext uri="{FF2B5EF4-FFF2-40B4-BE49-F238E27FC236}">
                    <a16:creationId xmlns:a16="http://schemas.microsoft.com/office/drawing/2014/main" id="{427C5BF0-6871-4743-9571-708836435865}"/>
                  </a:ext>
                </a:extLst>
              </p:cNvPr>
              <p:cNvSpPr>
                <a:spLocks/>
              </p:cNvSpPr>
              <p:nvPr/>
            </p:nvSpPr>
            <p:spPr bwMode="hidden">
              <a:xfrm>
                <a:off x="5349"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5" name="Freeform 1976">
                <a:extLst>
                  <a:ext uri="{FF2B5EF4-FFF2-40B4-BE49-F238E27FC236}">
                    <a16:creationId xmlns:a16="http://schemas.microsoft.com/office/drawing/2014/main" id="{6F90CDE1-2FDF-4997-A729-21DFFD5FB278}"/>
                  </a:ext>
                </a:extLst>
              </p:cNvPr>
              <p:cNvSpPr>
                <a:spLocks/>
              </p:cNvSpPr>
              <p:nvPr/>
            </p:nvSpPr>
            <p:spPr bwMode="hidden">
              <a:xfrm>
                <a:off x="5263"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6" name="Freeform 1977">
                <a:extLst>
                  <a:ext uri="{FF2B5EF4-FFF2-40B4-BE49-F238E27FC236}">
                    <a16:creationId xmlns:a16="http://schemas.microsoft.com/office/drawing/2014/main" id="{B9EB26A8-168F-4038-9ABD-9A059A6CF0D4}"/>
                  </a:ext>
                </a:extLst>
              </p:cNvPr>
              <p:cNvSpPr>
                <a:spLocks/>
              </p:cNvSpPr>
              <p:nvPr/>
            </p:nvSpPr>
            <p:spPr bwMode="hidden">
              <a:xfrm>
                <a:off x="5177"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7" name="Freeform 1978">
                <a:extLst>
                  <a:ext uri="{FF2B5EF4-FFF2-40B4-BE49-F238E27FC236}">
                    <a16:creationId xmlns:a16="http://schemas.microsoft.com/office/drawing/2014/main" id="{639F940D-FEF0-402F-9EF3-1F37B51F2E91}"/>
                  </a:ext>
                </a:extLst>
              </p:cNvPr>
              <p:cNvSpPr>
                <a:spLocks/>
              </p:cNvSpPr>
              <p:nvPr/>
            </p:nvSpPr>
            <p:spPr bwMode="hidden">
              <a:xfrm>
                <a:off x="5090"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8" name="Freeform 1979">
                <a:extLst>
                  <a:ext uri="{FF2B5EF4-FFF2-40B4-BE49-F238E27FC236}">
                    <a16:creationId xmlns:a16="http://schemas.microsoft.com/office/drawing/2014/main" id="{88D59406-EF48-44D8-AEDF-C03ACAD044D9}"/>
                  </a:ext>
                </a:extLst>
              </p:cNvPr>
              <p:cNvSpPr>
                <a:spLocks/>
              </p:cNvSpPr>
              <p:nvPr/>
            </p:nvSpPr>
            <p:spPr bwMode="hidden">
              <a:xfrm>
                <a:off x="5004"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99" name="Freeform 1980">
                <a:extLst>
                  <a:ext uri="{FF2B5EF4-FFF2-40B4-BE49-F238E27FC236}">
                    <a16:creationId xmlns:a16="http://schemas.microsoft.com/office/drawing/2014/main" id="{C77CC6FA-4229-4893-981F-603624FB1343}"/>
                  </a:ext>
                </a:extLst>
              </p:cNvPr>
              <p:cNvSpPr>
                <a:spLocks/>
              </p:cNvSpPr>
              <p:nvPr/>
            </p:nvSpPr>
            <p:spPr bwMode="hidden">
              <a:xfrm>
                <a:off x="4918"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0" name="Freeform 1981">
                <a:extLst>
                  <a:ext uri="{FF2B5EF4-FFF2-40B4-BE49-F238E27FC236}">
                    <a16:creationId xmlns:a16="http://schemas.microsoft.com/office/drawing/2014/main" id="{2CE2CE2F-EDE7-401C-9D1D-9C69D703A592}"/>
                  </a:ext>
                </a:extLst>
              </p:cNvPr>
              <p:cNvSpPr>
                <a:spLocks/>
              </p:cNvSpPr>
              <p:nvPr/>
            </p:nvSpPr>
            <p:spPr bwMode="hidden">
              <a:xfrm>
                <a:off x="4832"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1" name="Freeform 1982">
                <a:extLst>
                  <a:ext uri="{FF2B5EF4-FFF2-40B4-BE49-F238E27FC236}">
                    <a16:creationId xmlns:a16="http://schemas.microsoft.com/office/drawing/2014/main" id="{CD311B0F-60C2-44EF-9904-9ECE423A12F8}"/>
                  </a:ext>
                </a:extLst>
              </p:cNvPr>
              <p:cNvSpPr>
                <a:spLocks/>
              </p:cNvSpPr>
              <p:nvPr/>
            </p:nvSpPr>
            <p:spPr bwMode="hidden">
              <a:xfrm>
                <a:off x="4746"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2" name="Freeform 1983">
                <a:extLst>
                  <a:ext uri="{FF2B5EF4-FFF2-40B4-BE49-F238E27FC236}">
                    <a16:creationId xmlns:a16="http://schemas.microsoft.com/office/drawing/2014/main" id="{7D3677A7-9739-4E7F-BBC9-4A08916EF693}"/>
                  </a:ext>
                </a:extLst>
              </p:cNvPr>
              <p:cNvSpPr>
                <a:spLocks/>
              </p:cNvSpPr>
              <p:nvPr/>
            </p:nvSpPr>
            <p:spPr bwMode="hidden">
              <a:xfrm>
                <a:off x="4659" y="35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3" name="Freeform 1984">
                <a:extLst>
                  <a:ext uri="{FF2B5EF4-FFF2-40B4-BE49-F238E27FC236}">
                    <a16:creationId xmlns:a16="http://schemas.microsoft.com/office/drawing/2014/main" id="{C2290571-C1B4-42FE-8FFE-EFF3106FB6A1}"/>
                  </a:ext>
                </a:extLst>
              </p:cNvPr>
              <p:cNvSpPr>
                <a:spLocks/>
              </p:cNvSpPr>
              <p:nvPr/>
            </p:nvSpPr>
            <p:spPr bwMode="hidden">
              <a:xfrm>
                <a:off x="4573"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4" name="Freeform 1985">
                <a:extLst>
                  <a:ext uri="{FF2B5EF4-FFF2-40B4-BE49-F238E27FC236}">
                    <a16:creationId xmlns:a16="http://schemas.microsoft.com/office/drawing/2014/main" id="{C580E575-467A-4074-B18C-C770DAA6C997}"/>
                  </a:ext>
                </a:extLst>
              </p:cNvPr>
              <p:cNvSpPr>
                <a:spLocks/>
              </p:cNvSpPr>
              <p:nvPr/>
            </p:nvSpPr>
            <p:spPr bwMode="hidden">
              <a:xfrm>
                <a:off x="4487"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5" name="Freeform 1986">
                <a:extLst>
                  <a:ext uri="{FF2B5EF4-FFF2-40B4-BE49-F238E27FC236}">
                    <a16:creationId xmlns:a16="http://schemas.microsoft.com/office/drawing/2014/main" id="{EE673303-5763-48DF-9393-EAF86386F542}"/>
                  </a:ext>
                </a:extLst>
              </p:cNvPr>
              <p:cNvSpPr>
                <a:spLocks/>
              </p:cNvSpPr>
              <p:nvPr/>
            </p:nvSpPr>
            <p:spPr bwMode="hidden">
              <a:xfrm>
                <a:off x="4401"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6" name="Freeform 1987">
                <a:extLst>
                  <a:ext uri="{FF2B5EF4-FFF2-40B4-BE49-F238E27FC236}">
                    <a16:creationId xmlns:a16="http://schemas.microsoft.com/office/drawing/2014/main" id="{64C4BA06-A18F-431C-87DF-CE19CFB585E7}"/>
                  </a:ext>
                </a:extLst>
              </p:cNvPr>
              <p:cNvSpPr>
                <a:spLocks/>
              </p:cNvSpPr>
              <p:nvPr/>
            </p:nvSpPr>
            <p:spPr bwMode="hidden">
              <a:xfrm>
                <a:off x="4315"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7" name="Freeform 1988">
                <a:extLst>
                  <a:ext uri="{FF2B5EF4-FFF2-40B4-BE49-F238E27FC236}">
                    <a16:creationId xmlns:a16="http://schemas.microsoft.com/office/drawing/2014/main" id="{273652EE-B4E3-4BB8-85FE-2928B2897A15}"/>
                  </a:ext>
                </a:extLst>
              </p:cNvPr>
              <p:cNvSpPr>
                <a:spLocks/>
              </p:cNvSpPr>
              <p:nvPr/>
            </p:nvSpPr>
            <p:spPr bwMode="hidden">
              <a:xfrm>
                <a:off x="4229"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8" name="Freeform 1989">
                <a:extLst>
                  <a:ext uri="{FF2B5EF4-FFF2-40B4-BE49-F238E27FC236}">
                    <a16:creationId xmlns:a16="http://schemas.microsoft.com/office/drawing/2014/main" id="{E9DEADC8-008E-455D-B282-F5BA87FF84B2}"/>
                  </a:ext>
                </a:extLst>
              </p:cNvPr>
              <p:cNvSpPr>
                <a:spLocks/>
              </p:cNvSpPr>
              <p:nvPr/>
            </p:nvSpPr>
            <p:spPr bwMode="hidden">
              <a:xfrm>
                <a:off x="4142"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09" name="Freeform 1990">
                <a:extLst>
                  <a:ext uri="{FF2B5EF4-FFF2-40B4-BE49-F238E27FC236}">
                    <a16:creationId xmlns:a16="http://schemas.microsoft.com/office/drawing/2014/main" id="{CD067B5C-E51B-4874-8916-23CCDB750B51}"/>
                  </a:ext>
                </a:extLst>
              </p:cNvPr>
              <p:cNvSpPr>
                <a:spLocks/>
              </p:cNvSpPr>
              <p:nvPr/>
            </p:nvSpPr>
            <p:spPr bwMode="hidden">
              <a:xfrm>
                <a:off x="4056"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0" name="Freeform 1991">
                <a:extLst>
                  <a:ext uri="{FF2B5EF4-FFF2-40B4-BE49-F238E27FC236}">
                    <a16:creationId xmlns:a16="http://schemas.microsoft.com/office/drawing/2014/main" id="{5708E1BE-115D-40F5-A8E6-DB875674F3F5}"/>
                  </a:ext>
                </a:extLst>
              </p:cNvPr>
              <p:cNvSpPr>
                <a:spLocks/>
              </p:cNvSpPr>
              <p:nvPr/>
            </p:nvSpPr>
            <p:spPr bwMode="hidden">
              <a:xfrm>
                <a:off x="3970"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1" name="Freeform 1992">
                <a:extLst>
                  <a:ext uri="{FF2B5EF4-FFF2-40B4-BE49-F238E27FC236}">
                    <a16:creationId xmlns:a16="http://schemas.microsoft.com/office/drawing/2014/main" id="{7FB9BECE-25FD-4CA1-80B8-B5522BD64410}"/>
                  </a:ext>
                </a:extLst>
              </p:cNvPr>
              <p:cNvSpPr>
                <a:spLocks/>
              </p:cNvSpPr>
              <p:nvPr/>
            </p:nvSpPr>
            <p:spPr bwMode="hidden">
              <a:xfrm>
                <a:off x="3884"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2" name="Freeform 1993">
                <a:extLst>
                  <a:ext uri="{FF2B5EF4-FFF2-40B4-BE49-F238E27FC236}">
                    <a16:creationId xmlns:a16="http://schemas.microsoft.com/office/drawing/2014/main" id="{13D8BA26-80A2-4287-BA4F-ACF76940D1D3}"/>
                  </a:ext>
                </a:extLst>
              </p:cNvPr>
              <p:cNvSpPr>
                <a:spLocks/>
              </p:cNvSpPr>
              <p:nvPr/>
            </p:nvSpPr>
            <p:spPr bwMode="hidden">
              <a:xfrm>
                <a:off x="3798"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3" name="Freeform 1994">
                <a:extLst>
                  <a:ext uri="{FF2B5EF4-FFF2-40B4-BE49-F238E27FC236}">
                    <a16:creationId xmlns:a16="http://schemas.microsoft.com/office/drawing/2014/main" id="{4598A3F8-578B-40E5-95A2-D5878E1A0FAD}"/>
                  </a:ext>
                </a:extLst>
              </p:cNvPr>
              <p:cNvSpPr>
                <a:spLocks/>
              </p:cNvSpPr>
              <p:nvPr/>
            </p:nvSpPr>
            <p:spPr bwMode="hidden">
              <a:xfrm>
                <a:off x="3711" y="35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4" name="Freeform 1995">
                <a:extLst>
                  <a:ext uri="{FF2B5EF4-FFF2-40B4-BE49-F238E27FC236}">
                    <a16:creationId xmlns:a16="http://schemas.microsoft.com/office/drawing/2014/main" id="{CCBAFC2E-E286-4EDE-A2D8-16B34FD1F48B}"/>
                  </a:ext>
                </a:extLst>
              </p:cNvPr>
              <p:cNvSpPr>
                <a:spLocks/>
              </p:cNvSpPr>
              <p:nvPr/>
            </p:nvSpPr>
            <p:spPr bwMode="hidden">
              <a:xfrm>
                <a:off x="3625"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5" name="Freeform 1996">
                <a:extLst>
                  <a:ext uri="{FF2B5EF4-FFF2-40B4-BE49-F238E27FC236}">
                    <a16:creationId xmlns:a16="http://schemas.microsoft.com/office/drawing/2014/main" id="{6868310F-67DC-4752-B5DF-4D08906849AF}"/>
                  </a:ext>
                </a:extLst>
              </p:cNvPr>
              <p:cNvSpPr>
                <a:spLocks/>
              </p:cNvSpPr>
              <p:nvPr/>
            </p:nvSpPr>
            <p:spPr bwMode="hidden">
              <a:xfrm>
                <a:off x="1815" y="35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6" name="Freeform 1997">
                <a:extLst>
                  <a:ext uri="{FF2B5EF4-FFF2-40B4-BE49-F238E27FC236}">
                    <a16:creationId xmlns:a16="http://schemas.microsoft.com/office/drawing/2014/main" id="{FB27AD8F-C680-4D3B-B0FB-A1DF80F4190E}"/>
                  </a:ext>
                </a:extLst>
              </p:cNvPr>
              <p:cNvSpPr>
                <a:spLocks/>
              </p:cNvSpPr>
              <p:nvPr/>
            </p:nvSpPr>
            <p:spPr bwMode="hidden">
              <a:xfrm>
                <a:off x="1729"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7" name="Freeform 1998">
                <a:extLst>
                  <a:ext uri="{FF2B5EF4-FFF2-40B4-BE49-F238E27FC236}">
                    <a16:creationId xmlns:a16="http://schemas.microsoft.com/office/drawing/2014/main" id="{FA5BDBF7-9F9B-463C-8490-EF82E3442F74}"/>
                  </a:ext>
                </a:extLst>
              </p:cNvPr>
              <p:cNvSpPr>
                <a:spLocks/>
              </p:cNvSpPr>
              <p:nvPr/>
            </p:nvSpPr>
            <p:spPr bwMode="hidden">
              <a:xfrm>
                <a:off x="1643"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8" name="Freeform 1999">
                <a:extLst>
                  <a:ext uri="{FF2B5EF4-FFF2-40B4-BE49-F238E27FC236}">
                    <a16:creationId xmlns:a16="http://schemas.microsoft.com/office/drawing/2014/main" id="{299E7ECB-1484-4ADD-9B4B-FCB572A0C168}"/>
                  </a:ext>
                </a:extLst>
              </p:cNvPr>
              <p:cNvSpPr>
                <a:spLocks/>
              </p:cNvSpPr>
              <p:nvPr/>
            </p:nvSpPr>
            <p:spPr bwMode="hidden">
              <a:xfrm>
                <a:off x="1557"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19" name="Freeform 2000">
                <a:extLst>
                  <a:ext uri="{FF2B5EF4-FFF2-40B4-BE49-F238E27FC236}">
                    <a16:creationId xmlns:a16="http://schemas.microsoft.com/office/drawing/2014/main" id="{355D9F95-D3D8-4D41-8D09-FAC1BAD0B2E3}"/>
                  </a:ext>
                </a:extLst>
              </p:cNvPr>
              <p:cNvSpPr>
                <a:spLocks/>
              </p:cNvSpPr>
              <p:nvPr/>
            </p:nvSpPr>
            <p:spPr bwMode="hidden">
              <a:xfrm>
                <a:off x="1471"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0" name="Freeform 2001">
                <a:extLst>
                  <a:ext uri="{FF2B5EF4-FFF2-40B4-BE49-F238E27FC236}">
                    <a16:creationId xmlns:a16="http://schemas.microsoft.com/office/drawing/2014/main" id="{EDE417C8-EF82-4B8B-8E2B-DBD06A57301D}"/>
                  </a:ext>
                </a:extLst>
              </p:cNvPr>
              <p:cNvSpPr>
                <a:spLocks/>
              </p:cNvSpPr>
              <p:nvPr/>
            </p:nvSpPr>
            <p:spPr bwMode="hidden">
              <a:xfrm>
                <a:off x="1385"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1" name="Freeform 2002">
                <a:extLst>
                  <a:ext uri="{FF2B5EF4-FFF2-40B4-BE49-F238E27FC236}">
                    <a16:creationId xmlns:a16="http://schemas.microsoft.com/office/drawing/2014/main" id="{56236896-8A0C-4BDD-8D09-89C1C5686917}"/>
                  </a:ext>
                </a:extLst>
              </p:cNvPr>
              <p:cNvSpPr>
                <a:spLocks/>
              </p:cNvSpPr>
              <p:nvPr/>
            </p:nvSpPr>
            <p:spPr bwMode="hidden">
              <a:xfrm>
                <a:off x="1298"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2" name="Freeform 2003">
                <a:extLst>
                  <a:ext uri="{FF2B5EF4-FFF2-40B4-BE49-F238E27FC236}">
                    <a16:creationId xmlns:a16="http://schemas.microsoft.com/office/drawing/2014/main" id="{F71A13E6-FA01-4084-94D9-68C8336DB641}"/>
                  </a:ext>
                </a:extLst>
              </p:cNvPr>
              <p:cNvSpPr>
                <a:spLocks/>
              </p:cNvSpPr>
              <p:nvPr/>
            </p:nvSpPr>
            <p:spPr bwMode="hidden">
              <a:xfrm>
                <a:off x="1212"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3" name="Freeform 2004">
                <a:extLst>
                  <a:ext uri="{FF2B5EF4-FFF2-40B4-BE49-F238E27FC236}">
                    <a16:creationId xmlns:a16="http://schemas.microsoft.com/office/drawing/2014/main" id="{80FDA43A-4E4D-45EE-82FA-E99FE0BE5F0F}"/>
                  </a:ext>
                </a:extLst>
              </p:cNvPr>
              <p:cNvSpPr>
                <a:spLocks/>
              </p:cNvSpPr>
              <p:nvPr/>
            </p:nvSpPr>
            <p:spPr bwMode="hidden">
              <a:xfrm>
                <a:off x="1126"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4" name="Freeform 2005">
                <a:extLst>
                  <a:ext uri="{FF2B5EF4-FFF2-40B4-BE49-F238E27FC236}">
                    <a16:creationId xmlns:a16="http://schemas.microsoft.com/office/drawing/2014/main" id="{3407D8E3-F445-4715-9EEA-508CAE919140}"/>
                  </a:ext>
                </a:extLst>
              </p:cNvPr>
              <p:cNvSpPr>
                <a:spLocks/>
              </p:cNvSpPr>
              <p:nvPr/>
            </p:nvSpPr>
            <p:spPr bwMode="hidden">
              <a:xfrm>
                <a:off x="1040"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5" name="Freeform 2006">
                <a:extLst>
                  <a:ext uri="{FF2B5EF4-FFF2-40B4-BE49-F238E27FC236}">
                    <a16:creationId xmlns:a16="http://schemas.microsoft.com/office/drawing/2014/main" id="{AAEB9C99-B9BE-45FF-9163-402EB4B1FE98}"/>
                  </a:ext>
                </a:extLst>
              </p:cNvPr>
              <p:cNvSpPr>
                <a:spLocks/>
              </p:cNvSpPr>
              <p:nvPr/>
            </p:nvSpPr>
            <p:spPr bwMode="hidden">
              <a:xfrm>
                <a:off x="954"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6" name="Freeform 2007">
                <a:extLst>
                  <a:ext uri="{FF2B5EF4-FFF2-40B4-BE49-F238E27FC236}">
                    <a16:creationId xmlns:a16="http://schemas.microsoft.com/office/drawing/2014/main" id="{76389D73-95FE-43D1-B903-A6784A4472EC}"/>
                  </a:ext>
                </a:extLst>
              </p:cNvPr>
              <p:cNvSpPr>
                <a:spLocks/>
              </p:cNvSpPr>
              <p:nvPr/>
            </p:nvSpPr>
            <p:spPr bwMode="hidden">
              <a:xfrm>
                <a:off x="867" y="35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7" name="Freeform 2008">
                <a:extLst>
                  <a:ext uri="{FF2B5EF4-FFF2-40B4-BE49-F238E27FC236}">
                    <a16:creationId xmlns:a16="http://schemas.microsoft.com/office/drawing/2014/main" id="{4CDF747E-F292-4EEE-872A-635CD5FCA171}"/>
                  </a:ext>
                </a:extLst>
              </p:cNvPr>
              <p:cNvSpPr>
                <a:spLocks/>
              </p:cNvSpPr>
              <p:nvPr/>
            </p:nvSpPr>
            <p:spPr bwMode="hidden">
              <a:xfrm>
                <a:off x="781"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8" name="Freeform 2009">
                <a:extLst>
                  <a:ext uri="{FF2B5EF4-FFF2-40B4-BE49-F238E27FC236}">
                    <a16:creationId xmlns:a16="http://schemas.microsoft.com/office/drawing/2014/main" id="{B36C76D0-E592-4F8F-80C9-15C951951CB4}"/>
                  </a:ext>
                </a:extLst>
              </p:cNvPr>
              <p:cNvSpPr>
                <a:spLocks/>
              </p:cNvSpPr>
              <p:nvPr/>
            </p:nvSpPr>
            <p:spPr bwMode="hidden">
              <a:xfrm>
                <a:off x="695"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29" name="Freeform 2010">
                <a:extLst>
                  <a:ext uri="{FF2B5EF4-FFF2-40B4-BE49-F238E27FC236}">
                    <a16:creationId xmlns:a16="http://schemas.microsoft.com/office/drawing/2014/main" id="{2EA87D48-AC5A-4120-8049-FD8D50718D5E}"/>
                  </a:ext>
                </a:extLst>
              </p:cNvPr>
              <p:cNvSpPr>
                <a:spLocks/>
              </p:cNvSpPr>
              <p:nvPr/>
            </p:nvSpPr>
            <p:spPr bwMode="hidden">
              <a:xfrm>
                <a:off x="609"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0" name="Freeform 2011">
                <a:extLst>
                  <a:ext uri="{FF2B5EF4-FFF2-40B4-BE49-F238E27FC236}">
                    <a16:creationId xmlns:a16="http://schemas.microsoft.com/office/drawing/2014/main" id="{52A52B2A-9D15-4103-A014-AD633EF3DCC9}"/>
                  </a:ext>
                </a:extLst>
              </p:cNvPr>
              <p:cNvSpPr>
                <a:spLocks/>
              </p:cNvSpPr>
              <p:nvPr/>
            </p:nvSpPr>
            <p:spPr bwMode="hidden">
              <a:xfrm>
                <a:off x="523"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1" name="Freeform 2012">
                <a:extLst>
                  <a:ext uri="{FF2B5EF4-FFF2-40B4-BE49-F238E27FC236}">
                    <a16:creationId xmlns:a16="http://schemas.microsoft.com/office/drawing/2014/main" id="{03A98FF4-F5AF-49DC-8641-7436991A70C3}"/>
                  </a:ext>
                </a:extLst>
              </p:cNvPr>
              <p:cNvSpPr>
                <a:spLocks/>
              </p:cNvSpPr>
              <p:nvPr/>
            </p:nvSpPr>
            <p:spPr bwMode="hidden">
              <a:xfrm>
                <a:off x="437"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2" name="Freeform 2013">
                <a:extLst>
                  <a:ext uri="{FF2B5EF4-FFF2-40B4-BE49-F238E27FC236}">
                    <a16:creationId xmlns:a16="http://schemas.microsoft.com/office/drawing/2014/main" id="{7617B4FB-7041-42AC-8CAF-6D464FEC8139}"/>
                  </a:ext>
                </a:extLst>
              </p:cNvPr>
              <p:cNvSpPr>
                <a:spLocks/>
              </p:cNvSpPr>
              <p:nvPr/>
            </p:nvSpPr>
            <p:spPr bwMode="hidden">
              <a:xfrm>
                <a:off x="350"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3" name="Freeform 2014">
                <a:extLst>
                  <a:ext uri="{FF2B5EF4-FFF2-40B4-BE49-F238E27FC236}">
                    <a16:creationId xmlns:a16="http://schemas.microsoft.com/office/drawing/2014/main" id="{2DB55E9E-914F-4A61-A352-57131FF6B7A7}"/>
                  </a:ext>
                </a:extLst>
              </p:cNvPr>
              <p:cNvSpPr>
                <a:spLocks/>
              </p:cNvSpPr>
              <p:nvPr/>
            </p:nvSpPr>
            <p:spPr bwMode="hidden">
              <a:xfrm>
                <a:off x="264"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4" name="Freeform 2015">
                <a:extLst>
                  <a:ext uri="{FF2B5EF4-FFF2-40B4-BE49-F238E27FC236}">
                    <a16:creationId xmlns:a16="http://schemas.microsoft.com/office/drawing/2014/main" id="{DD6D682E-9B5B-4A6D-BC56-54EB2FAA08F5}"/>
                  </a:ext>
                </a:extLst>
              </p:cNvPr>
              <p:cNvSpPr>
                <a:spLocks/>
              </p:cNvSpPr>
              <p:nvPr/>
            </p:nvSpPr>
            <p:spPr bwMode="hidden">
              <a:xfrm>
                <a:off x="178"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5" name="Freeform 2016">
                <a:extLst>
                  <a:ext uri="{FF2B5EF4-FFF2-40B4-BE49-F238E27FC236}">
                    <a16:creationId xmlns:a16="http://schemas.microsoft.com/office/drawing/2014/main" id="{FAE76CA4-9953-4E65-BAAE-4FE8969CB942}"/>
                  </a:ext>
                </a:extLst>
              </p:cNvPr>
              <p:cNvSpPr>
                <a:spLocks/>
              </p:cNvSpPr>
              <p:nvPr/>
            </p:nvSpPr>
            <p:spPr bwMode="hidden">
              <a:xfrm>
                <a:off x="92"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6" name="Freeform 2017">
                <a:extLst>
                  <a:ext uri="{FF2B5EF4-FFF2-40B4-BE49-F238E27FC236}">
                    <a16:creationId xmlns:a16="http://schemas.microsoft.com/office/drawing/2014/main" id="{2957DF37-E54F-4380-B856-361986292117}"/>
                  </a:ext>
                </a:extLst>
              </p:cNvPr>
              <p:cNvSpPr>
                <a:spLocks/>
              </p:cNvSpPr>
              <p:nvPr/>
            </p:nvSpPr>
            <p:spPr bwMode="hidden">
              <a:xfrm>
                <a:off x="9" y="3503"/>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7" name="Freeform 2018">
                <a:extLst>
                  <a:ext uri="{FF2B5EF4-FFF2-40B4-BE49-F238E27FC236}">
                    <a16:creationId xmlns:a16="http://schemas.microsoft.com/office/drawing/2014/main" id="{3FD12703-D8C1-486F-87C6-3A78CFE4DC45}"/>
                  </a:ext>
                </a:extLst>
              </p:cNvPr>
              <p:cNvSpPr>
                <a:spLocks/>
              </p:cNvSpPr>
              <p:nvPr/>
            </p:nvSpPr>
            <p:spPr bwMode="hidden">
              <a:xfrm>
                <a:off x="3194"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8" name="Freeform 2019">
                <a:extLst>
                  <a:ext uri="{FF2B5EF4-FFF2-40B4-BE49-F238E27FC236}">
                    <a16:creationId xmlns:a16="http://schemas.microsoft.com/office/drawing/2014/main" id="{D17B111E-65D0-4407-8EAB-56A6036ABEC7}"/>
                  </a:ext>
                </a:extLst>
              </p:cNvPr>
              <p:cNvSpPr>
                <a:spLocks/>
              </p:cNvSpPr>
              <p:nvPr/>
            </p:nvSpPr>
            <p:spPr bwMode="hidden">
              <a:xfrm>
                <a:off x="3108"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39" name="Freeform 2020">
                <a:extLst>
                  <a:ext uri="{FF2B5EF4-FFF2-40B4-BE49-F238E27FC236}">
                    <a16:creationId xmlns:a16="http://schemas.microsoft.com/office/drawing/2014/main" id="{AC0A2575-8803-4208-8C88-1EEF7FBC2B08}"/>
                  </a:ext>
                </a:extLst>
              </p:cNvPr>
              <p:cNvSpPr>
                <a:spLocks/>
              </p:cNvSpPr>
              <p:nvPr/>
            </p:nvSpPr>
            <p:spPr bwMode="hidden">
              <a:xfrm>
                <a:off x="3022"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0" name="Freeform 2021">
                <a:extLst>
                  <a:ext uri="{FF2B5EF4-FFF2-40B4-BE49-F238E27FC236}">
                    <a16:creationId xmlns:a16="http://schemas.microsoft.com/office/drawing/2014/main" id="{4110BF73-AAF2-42FB-8474-BB0C695A959D}"/>
                  </a:ext>
                </a:extLst>
              </p:cNvPr>
              <p:cNvSpPr>
                <a:spLocks/>
              </p:cNvSpPr>
              <p:nvPr/>
            </p:nvSpPr>
            <p:spPr bwMode="hidden">
              <a:xfrm>
                <a:off x="2936"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1" name="Freeform 2022">
                <a:extLst>
                  <a:ext uri="{FF2B5EF4-FFF2-40B4-BE49-F238E27FC236}">
                    <a16:creationId xmlns:a16="http://schemas.microsoft.com/office/drawing/2014/main" id="{F4ACCADF-D2AE-42C3-A7A6-7551C78120D1}"/>
                  </a:ext>
                </a:extLst>
              </p:cNvPr>
              <p:cNvSpPr>
                <a:spLocks/>
              </p:cNvSpPr>
              <p:nvPr/>
            </p:nvSpPr>
            <p:spPr bwMode="hidden">
              <a:xfrm>
                <a:off x="2850"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2" name="Freeform 2023">
                <a:extLst>
                  <a:ext uri="{FF2B5EF4-FFF2-40B4-BE49-F238E27FC236}">
                    <a16:creationId xmlns:a16="http://schemas.microsoft.com/office/drawing/2014/main" id="{71EFB9EF-3E06-4DF7-8DFF-F42DA8D80FBD}"/>
                  </a:ext>
                </a:extLst>
              </p:cNvPr>
              <p:cNvSpPr>
                <a:spLocks/>
              </p:cNvSpPr>
              <p:nvPr/>
            </p:nvSpPr>
            <p:spPr bwMode="hidden">
              <a:xfrm>
                <a:off x="2763" y="350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3" name="Freeform 2024">
                <a:extLst>
                  <a:ext uri="{FF2B5EF4-FFF2-40B4-BE49-F238E27FC236}">
                    <a16:creationId xmlns:a16="http://schemas.microsoft.com/office/drawing/2014/main" id="{B544A3F7-3640-4D57-8C56-AD270D608815}"/>
                  </a:ext>
                </a:extLst>
              </p:cNvPr>
              <p:cNvSpPr>
                <a:spLocks/>
              </p:cNvSpPr>
              <p:nvPr/>
            </p:nvSpPr>
            <p:spPr bwMode="hidden">
              <a:xfrm>
                <a:off x="2677"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4" name="Freeform 2025">
                <a:extLst>
                  <a:ext uri="{FF2B5EF4-FFF2-40B4-BE49-F238E27FC236}">
                    <a16:creationId xmlns:a16="http://schemas.microsoft.com/office/drawing/2014/main" id="{16DA271F-59E6-4F5E-BE1A-B8DEEFB0ADCC}"/>
                  </a:ext>
                </a:extLst>
              </p:cNvPr>
              <p:cNvSpPr>
                <a:spLocks/>
              </p:cNvSpPr>
              <p:nvPr/>
            </p:nvSpPr>
            <p:spPr bwMode="hidden">
              <a:xfrm>
                <a:off x="2591"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5" name="Freeform 2026">
                <a:extLst>
                  <a:ext uri="{FF2B5EF4-FFF2-40B4-BE49-F238E27FC236}">
                    <a16:creationId xmlns:a16="http://schemas.microsoft.com/office/drawing/2014/main" id="{0DFE9751-0D84-4EF5-9C2F-B73F4B3DFB68}"/>
                  </a:ext>
                </a:extLst>
              </p:cNvPr>
              <p:cNvSpPr>
                <a:spLocks/>
              </p:cNvSpPr>
              <p:nvPr/>
            </p:nvSpPr>
            <p:spPr bwMode="hidden">
              <a:xfrm>
                <a:off x="2505"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6" name="Freeform 2027">
                <a:extLst>
                  <a:ext uri="{FF2B5EF4-FFF2-40B4-BE49-F238E27FC236}">
                    <a16:creationId xmlns:a16="http://schemas.microsoft.com/office/drawing/2014/main" id="{EC30B88F-48A9-4EE1-B43E-D6CDECBF408F}"/>
                  </a:ext>
                </a:extLst>
              </p:cNvPr>
              <p:cNvSpPr>
                <a:spLocks/>
              </p:cNvSpPr>
              <p:nvPr/>
            </p:nvSpPr>
            <p:spPr bwMode="hidden">
              <a:xfrm>
                <a:off x="2419"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7" name="Freeform 2028">
                <a:extLst>
                  <a:ext uri="{FF2B5EF4-FFF2-40B4-BE49-F238E27FC236}">
                    <a16:creationId xmlns:a16="http://schemas.microsoft.com/office/drawing/2014/main" id="{9527B938-D0D5-44CE-92D7-7B69AD0BC407}"/>
                  </a:ext>
                </a:extLst>
              </p:cNvPr>
              <p:cNvSpPr>
                <a:spLocks/>
              </p:cNvSpPr>
              <p:nvPr/>
            </p:nvSpPr>
            <p:spPr bwMode="hidden">
              <a:xfrm>
                <a:off x="2333"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8" name="Freeform 2029">
                <a:extLst>
                  <a:ext uri="{FF2B5EF4-FFF2-40B4-BE49-F238E27FC236}">
                    <a16:creationId xmlns:a16="http://schemas.microsoft.com/office/drawing/2014/main" id="{2C887A02-1F9E-41FC-A9DE-E4577AF4F3D4}"/>
                  </a:ext>
                </a:extLst>
              </p:cNvPr>
              <p:cNvSpPr>
                <a:spLocks/>
              </p:cNvSpPr>
              <p:nvPr/>
            </p:nvSpPr>
            <p:spPr bwMode="hidden">
              <a:xfrm>
                <a:off x="2246"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49" name="Freeform 2030">
                <a:extLst>
                  <a:ext uri="{FF2B5EF4-FFF2-40B4-BE49-F238E27FC236}">
                    <a16:creationId xmlns:a16="http://schemas.microsoft.com/office/drawing/2014/main" id="{0A2F2C1C-7C61-4BAB-9D41-2B82F0A7429F}"/>
                  </a:ext>
                </a:extLst>
              </p:cNvPr>
              <p:cNvSpPr>
                <a:spLocks/>
              </p:cNvSpPr>
              <p:nvPr/>
            </p:nvSpPr>
            <p:spPr bwMode="hidden">
              <a:xfrm>
                <a:off x="2160"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0" name="Freeform 2031">
                <a:extLst>
                  <a:ext uri="{FF2B5EF4-FFF2-40B4-BE49-F238E27FC236}">
                    <a16:creationId xmlns:a16="http://schemas.microsoft.com/office/drawing/2014/main" id="{E0E051E2-32B7-4319-B830-731536A82684}"/>
                  </a:ext>
                </a:extLst>
              </p:cNvPr>
              <p:cNvSpPr>
                <a:spLocks/>
              </p:cNvSpPr>
              <p:nvPr/>
            </p:nvSpPr>
            <p:spPr bwMode="hidden">
              <a:xfrm>
                <a:off x="2074"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1" name="Freeform 2032">
                <a:extLst>
                  <a:ext uri="{FF2B5EF4-FFF2-40B4-BE49-F238E27FC236}">
                    <a16:creationId xmlns:a16="http://schemas.microsoft.com/office/drawing/2014/main" id="{0293A05F-F255-48DD-9E9B-FC066AA2CEE3}"/>
                  </a:ext>
                </a:extLst>
              </p:cNvPr>
              <p:cNvSpPr>
                <a:spLocks/>
              </p:cNvSpPr>
              <p:nvPr/>
            </p:nvSpPr>
            <p:spPr bwMode="hidden">
              <a:xfrm>
                <a:off x="1988"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2" name="Freeform 2033">
                <a:extLst>
                  <a:ext uri="{FF2B5EF4-FFF2-40B4-BE49-F238E27FC236}">
                    <a16:creationId xmlns:a16="http://schemas.microsoft.com/office/drawing/2014/main" id="{25425738-0274-4259-906E-F9983488445F}"/>
                  </a:ext>
                </a:extLst>
              </p:cNvPr>
              <p:cNvSpPr>
                <a:spLocks/>
              </p:cNvSpPr>
              <p:nvPr/>
            </p:nvSpPr>
            <p:spPr bwMode="hidden">
              <a:xfrm>
                <a:off x="1902"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3" name="Freeform 2034">
                <a:extLst>
                  <a:ext uri="{FF2B5EF4-FFF2-40B4-BE49-F238E27FC236}">
                    <a16:creationId xmlns:a16="http://schemas.microsoft.com/office/drawing/2014/main" id="{10D9339D-69A3-42E6-8736-AA6D89995347}"/>
                  </a:ext>
                </a:extLst>
              </p:cNvPr>
              <p:cNvSpPr>
                <a:spLocks/>
              </p:cNvSpPr>
              <p:nvPr/>
            </p:nvSpPr>
            <p:spPr bwMode="hidden">
              <a:xfrm>
                <a:off x="3539" y="350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4" name="Freeform 2035">
                <a:extLst>
                  <a:ext uri="{FF2B5EF4-FFF2-40B4-BE49-F238E27FC236}">
                    <a16:creationId xmlns:a16="http://schemas.microsoft.com/office/drawing/2014/main" id="{841F66FD-7DD9-4F44-88EF-C3564499C54D}"/>
                  </a:ext>
                </a:extLst>
              </p:cNvPr>
              <p:cNvSpPr>
                <a:spLocks/>
              </p:cNvSpPr>
              <p:nvPr/>
            </p:nvSpPr>
            <p:spPr bwMode="hidden">
              <a:xfrm>
                <a:off x="3453"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5" name="Freeform 2036">
                <a:extLst>
                  <a:ext uri="{FF2B5EF4-FFF2-40B4-BE49-F238E27FC236}">
                    <a16:creationId xmlns:a16="http://schemas.microsoft.com/office/drawing/2014/main" id="{9E53FEB2-5E0E-4732-9639-EAE71EA5E1E9}"/>
                  </a:ext>
                </a:extLst>
              </p:cNvPr>
              <p:cNvSpPr>
                <a:spLocks/>
              </p:cNvSpPr>
              <p:nvPr/>
            </p:nvSpPr>
            <p:spPr bwMode="hidden">
              <a:xfrm>
                <a:off x="3367"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6" name="Freeform 2037">
                <a:extLst>
                  <a:ext uri="{FF2B5EF4-FFF2-40B4-BE49-F238E27FC236}">
                    <a16:creationId xmlns:a16="http://schemas.microsoft.com/office/drawing/2014/main" id="{A32DFF2A-0684-4536-A4AF-F053399FA682}"/>
                  </a:ext>
                </a:extLst>
              </p:cNvPr>
              <p:cNvSpPr>
                <a:spLocks/>
              </p:cNvSpPr>
              <p:nvPr/>
            </p:nvSpPr>
            <p:spPr bwMode="hidden">
              <a:xfrm>
                <a:off x="3281" y="350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34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7" name="Freeform 2038">
                <a:extLst>
                  <a:ext uri="{FF2B5EF4-FFF2-40B4-BE49-F238E27FC236}">
                    <a16:creationId xmlns:a16="http://schemas.microsoft.com/office/drawing/2014/main" id="{5092F952-3E92-456C-B4E7-68C714CBC9AC}"/>
                  </a:ext>
                </a:extLst>
              </p:cNvPr>
              <p:cNvSpPr>
                <a:spLocks/>
              </p:cNvSpPr>
              <p:nvPr/>
            </p:nvSpPr>
            <p:spPr bwMode="hidden">
              <a:xfrm>
                <a:off x="5694"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8" name="Freeform 2039">
                <a:extLst>
                  <a:ext uri="{FF2B5EF4-FFF2-40B4-BE49-F238E27FC236}">
                    <a16:creationId xmlns:a16="http://schemas.microsoft.com/office/drawing/2014/main" id="{C081C640-E67D-4C75-B82D-062371D0CCF8}"/>
                  </a:ext>
                </a:extLst>
              </p:cNvPr>
              <p:cNvSpPr>
                <a:spLocks/>
              </p:cNvSpPr>
              <p:nvPr/>
            </p:nvSpPr>
            <p:spPr bwMode="hidden">
              <a:xfrm>
                <a:off x="5607" y="35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59" name="Freeform 2040">
                <a:extLst>
                  <a:ext uri="{FF2B5EF4-FFF2-40B4-BE49-F238E27FC236}">
                    <a16:creationId xmlns:a16="http://schemas.microsoft.com/office/drawing/2014/main" id="{DB6A5D10-D1C5-4490-8780-221A74678320}"/>
                  </a:ext>
                </a:extLst>
              </p:cNvPr>
              <p:cNvSpPr>
                <a:spLocks/>
              </p:cNvSpPr>
              <p:nvPr/>
            </p:nvSpPr>
            <p:spPr bwMode="hidden">
              <a:xfrm>
                <a:off x="5521"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0" name="Freeform 2041">
                <a:extLst>
                  <a:ext uri="{FF2B5EF4-FFF2-40B4-BE49-F238E27FC236}">
                    <a16:creationId xmlns:a16="http://schemas.microsoft.com/office/drawing/2014/main" id="{34EEAFAF-F1C1-416F-A41A-96F0D591E658}"/>
                  </a:ext>
                </a:extLst>
              </p:cNvPr>
              <p:cNvSpPr>
                <a:spLocks/>
              </p:cNvSpPr>
              <p:nvPr/>
            </p:nvSpPr>
            <p:spPr bwMode="hidden">
              <a:xfrm>
                <a:off x="5435"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1" name="Freeform 2042">
                <a:extLst>
                  <a:ext uri="{FF2B5EF4-FFF2-40B4-BE49-F238E27FC236}">
                    <a16:creationId xmlns:a16="http://schemas.microsoft.com/office/drawing/2014/main" id="{DB2E5CDA-07AA-46D3-9D90-ABF412E1C7BC}"/>
                  </a:ext>
                </a:extLst>
              </p:cNvPr>
              <p:cNvSpPr>
                <a:spLocks/>
              </p:cNvSpPr>
              <p:nvPr/>
            </p:nvSpPr>
            <p:spPr bwMode="hidden">
              <a:xfrm>
                <a:off x="5349"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2" name="Freeform 2043">
                <a:extLst>
                  <a:ext uri="{FF2B5EF4-FFF2-40B4-BE49-F238E27FC236}">
                    <a16:creationId xmlns:a16="http://schemas.microsoft.com/office/drawing/2014/main" id="{6444688E-6877-4884-960A-DA9993B0BCB2}"/>
                  </a:ext>
                </a:extLst>
              </p:cNvPr>
              <p:cNvSpPr>
                <a:spLocks/>
              </p:cNvSpPr>
              <p:nvPr/>
            </p:nvSpPr>
            <p:spPr bwMode="hidden">
              <a:xfrm>
                <a:off x="5263"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3" name="Freeform 2044">
                <a:extLst>
                  <a:ext uri="{FF2B5EF4-FFF2-40B4-BE49-F238E27FC236}">
                    <a16:creationId xmlns:a16="http://schemas.microsoft.com/office/drawing/2014/main" id="{981A5B9F-F9FB-48C7-804F-9B22C6AAAB3C}"/>
                  </a:ext>
                </a:extLst>
              </p:cNvPr>
              <p:cNvSpPr>
                <a:spLocks/>
              </p:cNvSpPr>
              <p:nvPr/>
            </p:nvSpPr>
            <p:spPr bwMode="hidden">
              <a:xfrm>
                <a:off x="5177"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4" name="Freeform 2045">
                <a:extLst>
                  <a:ext uri="{FF2B5EF4-FFF2-40B4-BE49-F238E27FC236}">
                    <a16:creationId xmlns:a16="http://schemas.microsoft.com/office/drawing/2014/main" id="{21A7A0E5-140F-4915-8DA6-3E601188045D}"/>
                  </a:ext>
                </a:extLst>
              </p:cNvPr>
              <p:cNvSpPr>
                <a:spLocks/>
              </p:cNvSpPr>
              <p:nvPr/>
            </p:nvSpPr>
            <p:spPr bwMode="hidden">
              <a:xfrm>
                <a:off x="5090"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5" name="Freeform 2046">
                <a:extLst>
                  <a:ext uri="{FF2B5EF4-FFF2-40B4-BE49-F238E27FC236}">
                    <a16:creationId xmlns:a16="http://schemas.microsoft.com/office/drawing/2014/main" id="{35810D90-1E75-4D65-8698-4106D75231B4}"/>
                  </a:ext>
                </a:extLst>
              </p:cNvPr>
              <p:cNvSpPr>
                <a:spLocks/>
              </p:cNvSpPr>
              <p:nvPr/>
            </p:nvSpPr>
            <p:spPr bwMode="hidden">
              <a:xfrm>
                <a:off x="5004"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6" name="Freeform 2047">
                <a:extLst>
                  <a:ext uri="{FF2B5EF4-FFF2-40B4-BE49-F238E27FC236}">
                    <a16:creationId xmlns:a16="http://schemas.microsoft.com/office/drawing/2014/main" id="{27B0F9EA-9D4D-4D36-A440-1E33E97335AE}"/>
                  </a:ext>
                </a:extLst>
              </p:cNvPr>
              <p:cNvSpPr>
                <a:spLocks/>
              </p:cNvSpPr>
              <p:nvPr/>
            </p:nvSpPr>
            <p:spPr bwMode="hidden">
              <a:xfrm>
                <a:off x="4918"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7" name="Freeform 1024">
                <a:extLst>
                  <a:ext uri="{FF2B5EF4-FFF2-40B4-BE49-F238E27FC236}">
                    <a16:creationId xmlns:a16="http://schemas.microsoft.com/office/drawing/2014/main" id="{B5C15232-9CAE-472E-BC06-A8791032B80F}"/>
                  </a:ext>
                </a:extLst>
              </p:cNvPr>
              <p:cNvSpPr>
                <a:spLocks/>
              </p:cNvSpPr>
              <p:nvPr/>
            </p:nvSpPr>
            <p:spPr bwMode="hidden">
              <a:xfrm>
                <a:off x="4832"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8" name="Freeform 1025">
                <a:extLst>
                  <a:ext uri="{FF2B5EF4-FFF2-40B4-BE49-F238E27FC236}">
                    <a16:creationId xmlns:a16="http://schemas.microsoft.com/office/drawing/2014/main" id="{2848536B-3192-4083-8349-99FCD3D311BC}"/>
                  </a:ext>
                </a:extLst>
              </p:cNvPr>
              <p:cNvSpPr>
                <a:spLocks/>
              </p:cNvSpPr>
              <p:nvPr/>
            </p:nvSpPr>
            <p:spPr bwMode="hidden">
              <a:xfrm>
                <a:off x="4746"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69" name="Freeform 1026">
                <a:extLst>
                  <a:ext uri="{FF2B5EF4-FFF2-40B4-BE49-F238E27FC236}">
                    <a16:creationId xmlns:a16="http://schemas.microsoft.com/office/drawing/2014/main" id="{A3CC8D77-C17D-4A31-A884-E6972B240850}"/>
                  </a:ext>
                </a:extLst>
              </p:cNvPr>
              <p:cNvSpPr>
                <a:spLocks/>
              </p:cNvSpPr>
              <p:nvPr/>
            </p:nvSpPr>
            <p:spPr bwMode="hidden">
              <a:xfrm>
                <a:off x="4659" y="35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0" name="Freeform 1027">
                <a:extLst>
                  <a:ext uri="{FF2B5EF4-FFF2-40B4-BE49-F238E27FC236}">
                    <a16:creationId xmlns:a16="http://schemas.microsoft.com/office/drawing/2014/main" id="{C1161D9C-75CB-4526-8A7F-414FCE780DBC}"/>
                  </a:ext>
                </a:extLst>
              </p:cNvPr>
              <p:cNvSpPr>
                <a:spLocks/>
              </p:cNvSpPr>
              <p:nvPr/>
            </p:nvSpPr>
            <p:spPr bwMode="hidden">
              <a:xfrm>
                <a:off x="4573"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1" name="Freeform 1028">
                <a:extLst>
                  <a:ext uri="{FF2B5EF4-FFF2-40B4-BE49-F238E27FC236}">
                    <a16:creationId xmlns:a16="http://schemas.microsoft.com/office/drawing/2014/main" id="{54CB4A62-FA98-4F70-985D-2D960737C9D3}"/>
                  </a:ext>
                </a:extLst>
              </p:cNvPr>
              <p:cNvSpPr>
                <a:spLocks/>
              </p:cNvSpPr>
              <p:nvPr/>
            </p:nvSpPr>
            <p:spPr bwMode="hidden">
              <a:xfrm>
                <a:off x="4487"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2" name="Freeform 1029">
                <a:extLst>
                  <a:ext uri="{FF2B5EF4-FFF2-40B4-BE49-F238E27FC236}">
                    <a16:creationId xmlns:a16="http://schemas.microsoft.com/office/drawing/2014/main" id="{F0CF8002-D78C-486B-A896-464BBF2FDC33}"/>
                  </a:ext>
                </a:extLst>
              </p:cNvPr>
              <p:cNvSpPr>
                <a:spLocks/>
              </p:cNvSpPr>
              <p:nvPr/>
            </p:nvSpPr>
            <p:spPr bwMode="hidden">
              <a:xfrm>
                <a:off x="4401"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3" name="Freeform 1030">
                <a:extLst>
                  <a:ext uri="{FF2B5EF4-FFF2-40B4-BE49-F238E27FC236}">
                    <a16:creationId xmlns:a16="http://schemas.microsoft.com/office/drawing/2014/main" id="{CCA1C877-9373-4BB2-994B-7FEE89A4D29E}"/>
                  </a:ext>
                </a:extLst>
              </p:cNvPr>
              <p:cNvSpPr>
                <a:spLocks/>
              </p:cNvSpPr>
              <p:nvPr/>
            </p:nvSpPr>
            <p:spPr bwMode="hidden">
              <a:xfrm>
                <a:off x="4315"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4" name="Freeform 1031">
                <a:extLst>
                  <a:ext uri="{FF2B5EF4-FFF2-40B4-BE49-F238E27FC236}">
                    <a16:creationId xmlns:a16="http://schemas.microsoft.com/office/drawing/2014/main" id="{C1BEB08C-9246-40B7-9E33-E5E15C1C4787}"/>
                  </a:ext>
                </a:extLst>
              </p:cNvPr>
              <p:cNvSpPr>
                <a:spLocks/>
              </p:cNvSpPr>
              <p:nvPr/>
            </p:nvSpPr>
            <p:spPr bwMode="hidden">
              <a:xfrm>
                <a:off x="4229"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5" name="Freeform 1032">
                <a:extLst>
                  <a:ext uri="{FF2B5EF4-FFF2-40B4-BE49-F238E27FC236}">
                    <a16:creationId xmlns:a16="http://schemas.microsoft.com/office/drawing/2014/main" id="{17B19168-8B10-4DBA-886A-58E72FB9DAA8}"/>
                  </a:ext>
                </a:extLst>
              </p:cNvPr>
              <p:cNvSpPr>
                <a:spLocks/>
              </p:cNvSpPr>
              <p:nvPr/>
            </p:nvSpPr>
            <p:spPr bwMode="hidden">
              <a:xfrm>
                <a:off x="4142"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6" name="Freeform 1033">
                <a:extLst>
                  <a:ext uri="{FF2B5EF4-FFF2-40B4-BE49-F238E27FC236}">
                    <a16:creationId xmlns:a16="http://schemas.microsoft.com/office/drawing/2014/main" id="{47207FA8-57B0-44FC-9DE1-5BF55B27B198}"/>
                  </a:ext>
                </a:extLst>
              </p:cNvPr>
              <p:cNvSpPr>
                <a:spLocks/>
              </p:cNvSpPr>
              <p:nvPr/>
            </p:nvSpPr>
            <p:spPr bwMode="hidden">
              <a:xfrm>
                <a:off x="4056"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7" name="Freeform 1034">
                <a:extLst>
                  <a:ext uri="{FF2B5EF4-FFF2-40B4-BE49-F238E27FC236}">
                    <a16:creationId xmlns:a16="http://schemas.microsoft.com/office/drawing/2014/main" id="{EDE08343-86F9-4956-B17E-E91C047A4FC1}"/>
                  </a:ext>
                </a:extLst>
              </p:cNvPr>
              <p:cNvSpPr>
                <a:spLocks/>
              </p:cNvSpPr>
              <p:nvPr/>
            </p:nvSpPr>
            <p:spPr bwMode="hidden">
              <a:xfrm>
                <a:off x="3970"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8" name="Freeform 1035">
                <a:extLst>
                  <a:ext uri="{FF2B5EF4-FFF2-40B4-BE49-F238E27FC236}">
                    <a16:creationId xmlns:a16="http://schemas.microsoft.com/office/drawing/2014/main" id="{14E3D441-E01C-404C-836C-05067ED2384E}"/>
                  </a:ext>
                </a:extLst>
              </p:cNvPr>
              <p:cNvSpPr>
                <a:spLocks/>
              </p:cNvSpPr>
              <p:nvPr/>
            </p:nvSpPr>
            <p:spPr bwMode="hidden">
              <a:xfrm>
                <a:off x="3884"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79" name="Freeform 1036">
                <a:extLst>
                  <a:ext uri="{FF2B5EF4-FFF2-40B4-BE49-F238E27FC236}">
                    <a16:creationId xmlns:a16="http://schemas.microsoft.com/office/drawing/2014/main" id="{05470C5B-38B5-40FA-A30F-F94C8C8C421B}"/>
                  </a:ext>
                </a:extLst>
              </p:cNvPr>
              <p:cNvSpPr>
                <a:spLocks/>
              </p:cNvSpPr>
              <p:nvPr/>
            </p:nvSpPr>
            <p:spPr bwMode="hidden">
              <a:xfrm>
                <a:off x="3798"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0" name="Freeform 1037">
                <a:extLst>
                  <a:ext uri="{FF2B5EF4-FFF2-40B4-BE49-F238E27FC236}">
                    <a16:creationId xmlns:a16="http://schemas.microsoft.com/office/drawing/2014/main" id="{EA1969FE-A430-4FD9-A080-1CC988562325}"/>
                  </a:ext>
                </a:extLst>
              </p:cNvPr>
              <p:cNvSpPr>
                <a:spLocks/>
              </p:cNvSpPr>
              <p:nvPr/>
            </p:nvSpPr>
            <p:spPr bwMode="hidden">
              <a:xfrm>
                <a:off x="3711" y="35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1" name="Freeform 1038">
                <a:extLst>
                  <a:ext uri="{FF2B5EF4-FFF2-40B4-BE49-F238E27FC236}">
                    <a16:creationId xmlns:a16="http://schemas.microsoft.com/office/drawing/2014/main" id="{ADD27728-EAE4-49BF-AB95-E072DBEEC3F0}"/>
                  </a:ext>
                </a:extLst>
              </p:cNvPr>
              <p:cNvSpPr>
                <a:spLocks/>
              </p:cNvSpPr>
              <p:nvPr/>
            </p:nvSpPr>
            <p:spPr bwMode="hidden">
              <a:xfrm>
                <a:off x="3625"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2" name="Freeform 1039">
                <a:extLst>
                  <a:ext uri="{FF2B5EF4-FFF2-40B4-BE49-F238E27FC236}">
                    <a16:creationId xmlns:a16="http://schemas.microsoft.com/office/drawing/2014/main" id="{BF45C37B-A0E5-4512-B6EA-CBEAD54917B4}"/>
                  </a:ext>
                </a:extLst>
              </p:cNvPr>
              <p:cNvSpPr>
                <a:spLocks/>
              </p:cNvSpPr>
              <p:nvPr/>
            </p:nvSpPr>
            <p:spPr bwMode="hidden">
              <a:xfrm>
                <a:off x="1815" y="35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3" name="Freeform 1040">
                <a:extLst>
                  <a:ext uri="{FF2B5EF4-FFF2-40B4-BE49-F238E27FC236}">
                    <a16:creationId xmlns:a16="http://schemas.microsoft.com/office/drawing/2014/main" id="{ACADFC01-ADEC-4007-B073-ADAFB1F5A3C4}"/>
                  </a:ext>
                </a:extLst>
              </p:cNvPr>
              <p:cNvSpPr>
                <a:spLocks/>
              </p:cNvSpPr>
              <p:nvPr/>
            </p:nvSpPr>
            <p:spPr bwMode="hidden">
              <a:xfrm>
                <a:off x="1729"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4" name="Freeform 1041">
                <a:extLst>
                  <a:ext uri="{FF2B5EF4-FFF2-40B4-BE49-F238E27FC236}">
                    <a16:creationId xmlns:a16="http://schemas.microsoft.com/office/drawing/2014/main" id="{D719FAA3-50A0-41F3-A281-A2435F1FECFE}"/>
                  </a:ext>
                </a:extLst>
              </p:cNvPr>
              <p:cNvSpPr>
                <a:spLocks/>
              </p:cNvSpPr>
              <p:nvPr/>
            </p:nvSpPr>
            <p:spPr bwMode="hidden">
              <a:xfrm>
                <a:off x="1643"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5" name="Freeform 1042">
                <a:extLst>
                  <a:ext uri="{FF2B5EF4-FFF2-40B4-BE49-F238E27FC236}">
                    <a16:creationId xmlns:a16="http://schemas.microsoft.com/office/drawing/2014/main" id="{CC1455CA-783A-43DC-89FD-97135BF902FE}"/>
                  </a:ext>
                </a:extLst>
              </p:cNvPr>
              <p:cNvSpPr>
                <a:spLocks/>
              </p:cNvSpPr>
              <p:nvPr/>
            </p:nvSpPr>
            <p:spPr bwMode="hidden">
              <a:xfrm>
                <a:off x="1557"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6" name="Freeform 1043">
                <a:extLst>
                  <a:ext uri="{FF2B5EF4-FFF2-40B4-BE49-F238E27FC236}">
                    <a16:creationId xmlns:a16="http://schemas.microsoft.com/office/drawing/2014/main" id="{65FE9BDD-2251-47A7-B558-C7C9748E8872}"/>
                  </a:ext>
                </a:extLst>
              </p:cNvPr>
              <p:cNvSpPr>
                <a:spLocks/>
              </p:cNvSpPr>
              <p:nvPr/>
            </p:nvSpPr>
            <p:spPr bwMode="hidden">
              <a:xfrm>
                <a:off x="1471"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7" name="Freeform 1044">
                <a:extLst>
                  <a:ext uri="{FF2B5EF4-FFF2-40B4-BE49-F238E27FC236}">
                    <a16:creationId xmlns:a16="http://schemas.microsoft.com/office/drawing/2014/main" id="{22E722FD-6458-4BF4-B90D-1E5FF8CFAF02}"/>
                  </a:ext>
                </a:extLst>
              </p:cNvPr>
              <p:cNvSpPr>
                <a:spLocks/>
              </p:cNvSpPr>
              <p:nvPr/>
            </p:nvSpPr>
            <p:spPr bwMode="hidden">
              <a:xfrm>
                <a:off x="1385"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8" name="Freeform 1045">
                <a:extLst>
                  <a:ext uri="{FF2B5EF4-FFF2-40B4-BE49-F238E27FC236}">
                    <a16:creationId xmlns:a16="http://schemas.microsoft.com/office/drawing/2014/main" id="{F7C3FFA2-ECF9-4925-923E-2982B7CEBC7A}"/>
                  </a:ext>
                </a:extLst>
              </p:cNvPr>
              <p:cNvSpPr>
                <a:spLocks/>
              </p:cNvSpPr>
              <p:nvPr/>
            </p:nvSpPr>
            <p:spPr bwMode="hidden">
              <a:xfrm>
                <a:off x="1298"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89" name="Freeform 1046">
                <a:extLst>
                  <a:ext uri="{FF2B5EF4-FFF2-40B4-BE49-F238E27FC236}">
                    <a16:creationId xmlns:a16="http://schemas.microsoft.com/office/drawing/2014/main" id="{E8523061-D0BD-426E-AAFF-33E9A7053CBE}"/>
                  </a:ext>
                </a:extLst>
              </p:cNvPr>
              <p:cNvSpPr>
                <a:spLocks/>
              </p:cNvSpPr>
              <p:nvPr/>
            </p:nvSpPr>
            <p:spPr bwMode="hidden">
              <a:xfrm>
                <a:off x="1212"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0" name="Freeform 1047">
                <a:extLst>
                  <a:ext uri="{FF2B5EF4-FFF2-40B4-BE49-F238E27FC236}">
                    <a16:creationId xmlns:a16="http://schemas.microsoft.com/office/drawing/2014/main" id="{07BEB132-D31B-4AF9-BD92-8DEFD92439E4}"/>
                  </a:ext>
                </a:extLst>
              </p:cNvPr>
              <p:cNvSpPr>
                <a:spLocks/>
              </p:cNvSpPr>
              <p:nvPr/>
            </p:nvSpPr>
            <p:spPr bwMode="hidden">
              <a:xfrm>
                <a:off x="1126"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1" name="Freeform 1048">
                <a:extLst>
                  <a:ext uri="{FF2B5EF4-FFF2-40B4-BE49-F238E27FC236}">
                    <a16:creationId xmlns:a16="http://schemas.microsoft.com/office/drawing/2014/main" id="{BEBDF546-BDCD-404D-A196-ADB37723AFC8}"/>
                  </a:ext>
                </a:extLst>
              </p:cNvPr>
              <p:cNvSpPr>
                <a:spLocks/>
              </p:cNvSpPr>
              <p:nvPr/>
            </p:nvSpPr>
            <p:spPr bwMode="hidden">
              <a:xfrm>
                <a:off x="1040"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2" name="Freeform 1049">
                <a:extLst>
                  <a:ext uri="{FF2B5EF4-FFF2-40B4-BE49-F238E27FC236}">
                    <a16:creationId xmlns:a16="http://schemas.microsoft.com/office/drawing/2014/main" id="{A8A9C84A-C677-47C7-B913-282DAAEB210B}"/>
                  </a:ext>
                </a:extLst>
              </p:cNvPr>
              <p:cNvSpPr>
                <a:spLocks/>
              </p:cNvSpPr>
              <p:nvPr/>
            </p:nvSpPr>
            <p:spPr bwMode="hidden">
              <a:xfrm>
                <a:off x="954"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3" name="Freeform 1050">
                <a:extLst>
                  <a:ext uri="{FF2B5EF4-FFF2-40B4-BE49-F238E27FC236}">
                    <a16:creationId xmlns:a16="http://schemas.microsoft.com/office/drawing/2014/main" id="{89CE0F61-33A9-446E-9F9D-3CC801556CC0}"/>
                  </a:ext>
                </a:extLst>
              </p:cNvPr>
              <p:cNvSpPr>
                <a:spLocks/>
              </p:cNvSpPr>
              <p:nvPr/>
            </p:nvSpPr>
            <p:spPr bwMode="hidden">
              <a:xfrm>
                <a:off x="867" y="35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4" name="Freeform 1051">
                <a:extLst>
                  <a:ext uri="{FF2B5EF4-FFF2-40B4-BE49-F238E27FC236}">
                    <a16:creationId xmlns:a16="http://schemas.microsoft.com/office/drawing/2014/main" id="{3623BCA2-EB6B-4A94-BDEB-169FF1A528C6}"/>
                  </a:ext>
                </a:extLst>
              </p:cNvPr>
              <p:cNvSpPr>
                <a:spLocks/>
              </p:cNvSpPr>
              <p:nvPr/>
            </p:nvSpPr>
            <p:spPr bwMode="hidden">
              <a:xfrm>
                <a:off x="781"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5" name="Freeform 1052">
                <a:extLst>
                  <a:ext uri="{FF2B5EF4-FFF2-40B4-BE49-F238E27FC236}">
                    <a16:creationId xmlns:a16="http://schemas.microsoft.com/office/drawing/2014/main" id="{C455E03A-D506-4A67-9CAC-4D58C3F3AEEC}"/>
                  </a:ext>
                </a:extLst>
              </p:cNvPr>
              <p:cNvSpPr>
                <a:spLocks/>
              </p:cNvSpPr>
              <p:nvPr/>
            </p:nvSpPr>
            <p:spPr bwMode="hidden">
              <a:xfrm>
                <a:off x="695"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6" name="Freeform 1053">
                <a:extLst>
                  <a:ext uri="{FF2B5EF4-FFF2-40B4-BE49-F238E27FC236}">
                    <a16:creationId xmlns:a16="http://schemas.microsoft.com/office/drawing/2014/main" id="{9C0FC8FF-B2A7-4930-9433-8A4AF58E1E7A}"/>
                  </a:ext>
                </a:extLst>
              </p:cNvPr>
              <p:cNvSpPr>
                <a:spLocks/>
              </p:cNvSpPr>
              <p:nvPr/>
            </p:nvSpPr>
            <p:spPr bwMode="hidden">
              <a:xfrm>
                <a:off x="609"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7" name="Freeform 1054">
                <a:extLst>
                  <a:ext uri="{FF2B5EF4-FFF2-40B4-BE49-F238E27FC236}">
                    <a16:creationId xmlns:a16="http://schemas.microsoft.com/office/drawing/2014/main" id="{B67422EE-CDE1-4E7E-9DA1-E8B43D33D560}"/>
                  </a:ext>
                </a:extLst>
              </p:cNvPr>
              <p:cNvSpPr>
                <a:spLocks/>
              </p:cNvSpPr>
              <p:nvPr/>
            </p:nvSpPr>
            <p:spPr bwMode="hidden">
              <a:xfrm>
                <a:off x="523"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8" name="Freeform 1055">
                <a:extLst>
                  <a:ext uri="{FF2B5EF4-FFF2-40B4-BE49-F238E27FC236}">
                    <a16:creationId xmlns:a16="http://schemas.microsoft.com/office/drawing/2014/main" id="{B876C02F-7922-4AB9-9985-0A6DA22808B5}"/>
                  </a:ext>
                </a:extLst>
              </p:cNvPr>
              <p:cNvSpPr>
                <a:spLocks/>
              </p:cNvSpPr>
              <p:nvPr/>
            </p:nvSpPr>
            <p:spPr bwMode="hidden">
              <a:xfrm>
                <a:off x="437"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799" name="Freeform 1056">
                <a:extLst>
                  <a:ext uri="{FF2B5EF4-FFF2-40B4-BE49-F238E27FC236}">
                    <a16:creationId xmlns:a16="http://schemas.microsoft.com/office/drawing/2014/main" id="{A1BB15B5-542A-4229-8E85-D5A4161691D7}"/>
                  </a:ext>
                </a:extLst>
              </p:cNvPr>
              <p:cNvSpPr>
                <a:spLocks/>
              </p:cNvSpPr>
              <p:nvPr/>
            </p:nvSpPr>
            <p:spPr bwMode="hidden">
              <a:xfrm>
                <a:off x="350"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0" name="Freeform 1057">
                <a:extLst>
                  <a:ext uri="{FF2B5EF4-FFF2-40B4-BE49-F238E27FC236}">
                    <a16:creationId xmlns:a16="http://schemas.microsoft.com/office/drawing/2014/main" id="{9A0AF6A1-6A13-4D4E-BEA2-7404CD94970C}"/>
                  </a:ext>
                </a:extLst>
              </p:cNvPr>
              <p:cNvSpPr>
                <a:spLocks/>
              </p:cNvSpPr>
              <p:nvPr/>
            </p:nvSpPr>
            <p:spPr bwMode="hidden">
              <a:xfrm>
                <a:off x="264"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1" name="Freeform 1058">
                <a:extLst>
                  <a:ext uri="{FF2B5EF4-FFF2-40B4-BE49-F238E27FC236}">
                    <a16:creationId xmlns:a16="http://schemas.microsoft.com/office/drawing/2014/main" id="{97F0482C-CE06-4F79-B045-608989AE55FA}"/>
                  </a:ext>
                </a:extLst>
              </p:cNvPr>
              <p:cNvSpPr>
                <a:spLocks/>
              </p:cNvSpPr>
              <p:nvPr/>
            </p:nvSpPr>
            <p:spPr bwMode="hidden">
              <a:xfrm>
                <a:off x="178"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2" name="Freeform 1059">
                <a:extLst>
                  <a:ext uri="{FF2B5EF4-FFF2-40B4-BE49-F238E27FC236}">
                    <a16:creationId xmlns:a16="http://schemas.microsoft.com/office/drawing/2014/main" id="{C46D3AB0-2F6B-4883-94C0-404352938C9C}"/>
                  </a:ext>
                </a:extLst>
              </p:cNvPr>
              <p:cNvSpPr>
                <a:spLocks/>
              </p:cNvSpPr>
              <p:nvPr/>
            </p:nvSpPr>
            <p:spPr bwMode="hidden">
              <a:xfrm>
                <a:off x="92"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3" name="Freeform 1060">
                <a:extLst>
                  <a:ext uri="{FF2B5EF4-FFF2-40B4-BE49-F238E27FC236}">
                    <a16:creationId xmlns:a16="http://schemas.microsoft.com/office/drawing/2014/main" id="{115A9C00-7D2E-4396-98D4-D0DC736066FA}"/>
                  </a:ext>
                </a:extLst>
              </p:cNvPr>
              <p:cNvSpPr>
                <a:spLocks/>
              </p:cNvSpPr>
              <p:nvPr/>
            </p:nvSpPr>
            <p:spPr bwMode="hidden">
              <a:xfrm>
                <a:off x="9" y="3589"/>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4" name="Freeform 1061">
                <a:extLst>
                  <a:ext uri="{FF2B5EF4-FFF2-40B4-BE49-F238E27FC236}">
                    <a16:creationId xmlns:a16="http://schemas.microsoft.com/office/drawing/2014/main" id="{4251BC25-99D6-4D77-8CAC-E3A6200FF054}"/>
                  </a:ext>
                </a:extLst>
              </p:cNvPr>
              <p:cNvSpPr>
                <a:spLocks/>
              </p:cNvSpPr>
              <p:nvPr/>
            </p:nvSpPr>
            <p:spPr bwMode="hidden">
              <a:xfrm>
                <a:off x="3194"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5" name="Freeform 1062">
                <a:extLst>
                  <a:ext uri="{FF2B5EF4-FFF2-40B4-BE49-F238E27FC236}">
                    <a16:creationId xmlns:a16="http://schemas.microsoft.com/office/drawing/2014/main" id="{A4D8FBCF-988C-4F8B-9445-46A45EEA1BE3}"/>
                  </a:ext>
                </a:extLst>
              </p:cNvPr>
              <p:cNvSpPr>
                <a:spLocks/>
              </p:cNvSpPr>
              <p:nvPr/>
            </p:nvSpPr>
            <p:spPr bwMode="hidden">
              <a:xfrm>
                <a:off x="3108"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6" name="Freeform 1063">
                <a:extLst>
                  <a:ext uri="{FF2B5EF4-FFF2-40B4-BE49-F238E27FC236}">
                    <a16:creationId xmlns:a16="http://schemas.microsoft.com/office/drawing/2014/main" id="{052D89F0-9564-405B-AF76-7918AA60373C}"/>
                  </a:ext>
                </a:extLst>
              </p:cNvPr>
              <p:cNvSpPr>
                <a:spLocks/>
              </p:cNvSpPr>
              <p:nvPr/>
            </p:nvSpPr>
            <p:spPr bwMode="hidden">
              <a:xfrm>
                <a:off x="3022"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7" name="Freeform 1064">
                <a:extLst>
                  <a:ext uri="{FF2B5EF4-FFF2-40B4-BE49-F238E27FC236}">
                    <a16:creationId xmlns:a16="http://schemas.microsoft.com/office/drawing/2014/main" id="{583F0F65-D43E-46B7-9ABA-C3CA98046068}"/>
                  </a:ext>
                </a:extLst>
              </p:cNvPr>
              <p:cNvSpPr>
                <a:spLocks/>
              </p:cNvSpPr>
              <p:nvPr/>
            </p:nvSpPr>
            <p:spPr bwMode="hidden">
              <a:xfrm>
                <a:off x="2936"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8" name="Freeform 1065">
                <a:extLst>
                  <a:ext uri="{FF2B5EF4-FFF2-40B4-BE49-F238E27FC236}">
                    <a16:creationId xmlns:a16="http://schemas.microsoft.com/office/drawing/2014/main" id="{6F9B269E-5ADE-4F94-B059-FFB833AFD484}"/>
                  </a:ext>
                </a:extLst>
              </p:cNvPr>
              <p:cNvSpPr>
                <a:spLocks/>
              </p:cNvSpPr>
              <p:nvPr/>
            </p:nvSpPr>
            <p:spPr bwMode="hidden">
              <a:xfrm>
                <a:off x="2850"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09" name="Freeform 1066">
                <a:extLst>
                  <a:ext uri="{FF2B5EF4-FFF2-40B4-BE49-F238E27FC236}">
                    <a16:creationId xmlns:a16="http://schemas.microsoft.com/office/drawing/2014/main" id="{6E667574-0342-4B4A-AFDA-3B67ABD7AAAA}"/>
                  </a:ext>
                </a:extLst>
              </p:cNvPr>
              <p:cNvSpPr>
                <a:spLocks/>
              </p:cNvSpPr>
              <p:nvPr/>
            </p:nvSpPr>
            <p:spPr bwMode="hidden">
              <a:xfrm>
                <a:off x="2763" y="358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0" name="Freeform 1067">
                <a:extLst>
                  <a:ext uri="{FF2B5EF4-FFF2-40B4-BE49-F238E27FC236}">
                    <a16:creationId xmlns:a16="http://schemas.microsoft.com/office/drawing/2014/main" id="{1D5286CA-7871-4F8C-B622-56A4FACECED4}"/>
                  </a:ext>
                </a:extLst>
              </p:cNvPr>
              <p:cNvSpPr>
                <a:spLocks/>
              </p:cNvSpPr>
              <p:nvPr/>
            </p:nvSpPr>
            <p:spPr bwMode="hidden">
              <a:xfrm>
                <a:off x="2677"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1" name="Freeform 1068">
                <a:extLst>
                  <a:ext uri="{FF2B5EF4-FFF2-40B4-BE49-F238E27FC236}">
                    <a16:creationId xmlns:a16="http://schemas.microsoft.com/office/drawing/2014/main" id="{9112CC7A-BF1C-45D8-99C1-047DDB187CD0}"/>
                  </a:ext>
                </a:extLst>
              </p:cNvPr>
              <p:cNvSpPr>
                <a:spLocks/>
              </p:cNvSpPr>
              <p:nvPr/>
            </p:nvSpPr>
            <p:spPr bwMode="hidden">
              <a:xfrm>
                <a:off x="2591"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2" name="Freeform 1069">
                <a:extLst>
                  <a:ext uri="{FF2B5EF4-FFF2-40B4-BE49-F238E27FC236}">
                    <a16:creationId xmlns:a16="http://schemas.microsoft.com/office/drawing/2014/main" id="{4281544B-8AEC-4AC5-B31A-346FC0B3AB7A}"/>
                  </a:ext>
                </a:extLst>
              </p:cNvPr>
              <p:cNvSpPr>
                <a:spLocks/>
              </p:cNvSpPr>
              <p:nvPr/>
            </p:nvSpPr>
            <p:spPr bwMode="hidden">
              <a:xfrm>
                <a:off x="2505"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3" name="Freeform 1070">
                <a:extLst>
                  <a:ext uri="{FF2B5EF4-FFF2-40B4-BE49-F238E27FC236}">
                    <a16:creationId xmlns:a16="http://schemas.microsoft.com/office/drawing/2014/main" id="{F090BCD1-E221-4245-81CF-63DFB2052E1F}"/>
                  </a:ext>
                </a:extLst>
              </p:cNvPr>
              <p:cNvSpPr>
                <a:spLocks/>
              </p:cNvSpPr>
              <p:nvPr/>
            </p:nvSpPr>
            <p:spPr bwMode="hidden">
              <a:xfrm>
                <a:off x="2419"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4" name="Freeform 1071">
                <a:extLst>
                  <a:ext uri="{FF2B5EF4-FFF2-40B4-BE49-F238E27FC236}">
                    <a16:creationId xmlns:a16="http://schemas.microsoft.com/office/drawing/2014/main" id="{C5F82918-000F-4FFD-A15F-DB5772E05A31}"/>
                  </a:ext>
                </a:extLst>
              </p:cNvPr>
              <p:cNvSpPr>
                <a:spLocks/>
              </p:cNvSpPr>
              <p:nvPr/>
            </p:nvSpPr>
            <p:spPr bwMode="hidden">
              <a:xfrm>
                <a:off x="2333"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5" name="Freeform 1072">
                <a:extLst>
                  <a:ext uri="{FF2B5EF4-FFF2-40B4-BE49-F238E27FC236}">
                    <a16:creationId xmlns:a16="http://schemas.microsoft.com/office/drawing/2014/main" id="{0809C976-117D-4BCE-A87D-B9B9F3F124AC}"/>
                  </a:ext>
                </a:extLst>
              </p:cNvPr>
              <p:cNvSpPr>
                <a:spLocks/>
              </p:cNvSpPr>
              <p:nvPr/>
            </p:nvSpPr>
            <p:spPr bwMode="hidden">
              <a:xfrm>
                <a:off x="2246"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6" name="Freeform 1073">
                <a:extLst>
                  <a:ext uri="{FF2B5EF4-FFF2-40B4-BE49-F238E27FC236}">
                    <a16:creationId xmlns:a16="http://schemas.microsoft.com/office/drawing/2014/main" id="{A26D1BAC-7C02-4BF9-8E9D-90C744B39B9A}"/>
                  </a:ext>
                </a:extLst>
              </p:cNvPr>
              <p:cNvSpPr>
                <a:spLocks/>
              </p:cNvSpPr>
              <p:nvPr/>
            </p:nvSpPr>
            <p:spPr bwMode="hidden">
              <a:xfrm>
                <a:off x="2160"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7" name="Freeform 1074">
                <a:extLst>
                  <a:ext uri="{FF2B5EF4-FFF2-40B4-BE49-F238E27FC236}">
                    <a16:creationId xmlns:a16="http://schemas.microsoft.com/office/drawing/2014/main" id="{EA1D7A56-DEF0-4016-94AF-C0488747DB15}"/>
                  </a:ext>
                </a:extLst>
              </p:cNvPr>
              <p:cNvSpPr>
                <a:spLocks/>
              </p:cNvSpPr>
              <p:nvPr/>
            </p:nvSpPr>
            <p:spPr bwMode="hidden">
              <a:xfrm>
                <a:off x="2074"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8" name="Freeform 1075">
                <a:extLst>
                  <a:ext uri="{FF2B5EF4-FFF2-40B4-BE49-F238E27FC236}">
                    <a16:creationId xmlns:a16="http://schemas.microsoft.com/office/drawing/2014/main" id="{42998538-3229-4936-8A99-05E14853D087}"/>
                  </a:ext>
                </a:extLst>
              </p:cNvPr>
              <p:cNvSpPr>
                <a:spLocks/>
              </p:cNvSpPr>
              <p:nvPr/>
            </p:nvSpPr>
            <p:spPr bwMode="hidden">
              <a:xfrm>
                <a:off x="1988"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19" name="Freeform 1076">
                <a:extLst>
                  <a:ext uri="{FF2B5EF4-FFF2-40B4-BE49-F238E27FC236}">
                    <a16:creationId xmlns:a16="http://schemas.microsoft.com/office/drawing/2014/main" id="{CB0F9CFF-5025-4B25-B076-21379DCC70D8}"/>
                  </a:ext>
                </a:extLst>
              </p:cNvPr>
              <p:cNvSpPr>
                <a:spLocks/>
              </p:cNvSpPr>
              <p:nvPr/>
            </p:nvSpPr>
            <p:spPr bwMode="hidden">
              <a:xfrm>
                <a:off x="1902"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0" name="Freeform 1077">
                <a:extLst>
                  <a:ext uri="{FF2B5EF4-FFF2-40B4-BE49-F238E27FC236}">
                    <a16:creationId xmlns:a16="http://schemas.microsoft.com/office/drawing/2014/main" id="{D1C19FD4-678D-477B-844C-ADC4F10CE99B}"/>
                  </a:ext>
                </a:extLst>
              </p:cNvPr>
              <p:cNvSpPr>
                <a:spLocks/>
              </p:cNvSpPr>
              <p:nvPr/>
            </p:nvSpPr>
            <p:spPr bwMode="hidden">
              <a:xfrm>
                <a:off x="3539" y="358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1" name="Freeform 1078">
                <a:extLst>
                  <a:ext uri="{FF2B5EF4-FFF2-40B4-BE49-F238E27FC236}">
                    <a16:creationId xmlns:a16="http://schemas.microsoft.com/office/drawing/2014/main" id="{AA83D07B-4F61-4012-BB85-B93A41D9AD8B}"/>
                  </a:ext>
                </a:extLst>
              </p:cNvPr>
              <p:cNvSpPr>
                <a:spLocks/>
              </p:cNvSpPr>
              <p:nvPr/>
            </p:nvSpPr>
            <p:spPr bwMode="hidden">
              <a:xfrm>
                <a:off x="3453"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2" name="Freeform 1079">
                <a:extLst>
                  <a:ext uri="{FF2B5EF4-FFF2-40B4-BE49-F238E27FC236}">
                    <a16:creationId xmlns:a16="http://schemas.microsoft.com/office/drawing/2014/main" id="{5F0F5D0A-8A9D-43DD-9465-5E4D54299EAC}"/>
                  </a:ext>
                </a:extLst>
              </p:cNvPr>
              <p:cNvSpPr>
                <a:spLocks/>
              </p:cNvSpPr>
              <p:nvPr/>
            </p:nvSpPr>
            <p:spPr bwMode="hidden">
              <a:xfrm>
                <a:off x="3367"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3" name="Freeform 1080">
                <a:extLst>
                  <a:ext uri="{FF2B5EF4-FFF2-40B4-BE49-F238E27FC236}">
                    <a16:creationId xmlns:a16="http://schemas.microsoft.com/office/drawing/2014/main" id="{501D4E1B-94AE-4301-B63B-D99A5E0951FA}"/>
                  </a:ext>
                </a:extLst>
              </p:cNvPr>
              <p:cNvSpPr>
                <a:spLocks/>
              </p:cNvSpPr>
              <p:nvPr/>
            </p:nvSpPr>
            <p:spPr bwMode="hidden">
              <a:xfrm>
                <a:off x="3281" y="358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65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4" name="Freeform 1081">
                <a:extLst>
                  <a:ext uri="{FF2B5EF4-FFF2-40B4-BE49-F238E27FC236}">
                    <a16:creationId xmlns:a16="http://schemas.microsoft.com/office/drawing/2014/main" id="{E4D0BD84-4838-41E9-849E-B0AC43F78D0F}"/>
                  </a:ext>
                </a:extLst>
              </p:cNvPr>
              <p:cNvSpPr>
                <a:spLocks/>
              </p:cNvSpPr>
              <p:nvPr/>
            </p:nvSpPr>
            <p:spPr bwMode="hidden">
              <a:xfrm>
                <a:off x="5694"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5" name="Freeform 1082">
                <a:extLst>
                  <a:ext uri="{FF2B5EF4-FFF2-40B4-BE49-F238E27FC236}">
                    <a16:creationId xmlns:a16="http://schemas.microsoft.com/office/drawing/2014/main" id="{885795D9-7BFE-4C15-945D-67BBDE10FD7A}"/>
                  </a:ext>
                </a:extLst>
              </p:cNvPr>
              <p:cNvSpPr>
                <a:spLocks/>
              </p:cNvSpPr>
              <p:nvPr/>
            </p:nvSpPr>
            <p:spPr bwMode="hidden">
              <a:xfrm>
                <a:off x="5607" y="367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6" name="Freeform 1083">
                <a:extLst>
                  <a:ext uri="{FF2B5EF4-FFF2-40B4-BE49-F238E27FC236}">
                    <a16:creationId xmlns:a16="http://schemas.microsoft.com/office/drawing/2014/main" id="{2D1EF0FF-1582-4FD9-B1F5-446EE4C274E1}"/>
                  </a:ext>
                </a:extLst>
              </p:cNvPr>
              <p:cNvSpPr>
                <a:spLocks/>
              </p:cNvSpPr>
              <p:nvPr/>
            </p:nvSpPr>
            <p:spPr bwMode="hidden">
              <a:xfrm>
                <a:off x="5521"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7" name="Freeform 1084">
                <a:extLst>
                  <a:ext uri="{FF2B5EF4-FFF2-40B4-BE49-F238E27FC236}">
                    <a16:creationId xmlns:a16="http://schemas.microsoft.com/office/drawing/2014/main" id="{5F61A5FC-FEA4-4387-A709-B94F2DB6D394}"/>
                  </a:ext>
                </a:extLst>
              </p:cNvPr>
              <p:cNvSpPr>
                <a:spLocks/>
              </p:cNvSpPr>
              <p:nvPr/>
            </p:nvSpPr>
            <p:spPr bwMode="hidden">
              <a:xfrm>
                <a:off x="5435"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8" name="Freeform 1085">
                <a:extLst>
                  <a:ext uri="{FF2B5EF4-FFF2-40B4-BE49-F238E27FC236}">
                    <a16:creationId xmlns:a16="http://schemas.microsoft.com/office/drawing/2014/main" id="{B9F514DD-8BD5-43BF-8668-973AFC0DC847}"/>
                  </a:ext>
                </a:extLst>
              </p:cNvPr>
              <p:cNvSpPr>
                <a:spLocks/>
              </p:cNvSpPr>
              <p:nvPr/>
            </p:nvSpPr>
            <p:spPr bwMode="hidden">
              <a:xfrm>
                <a:off x="5349"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29" name="Freeform 1086">
                <a:extLst>
                  <a:ext uri="{FF2B5EF4-FFF2-40B4-BE49-F238E27FC236}">
                    <a16:creationId xmlns:a16="http://schemas.microsoft.com/office/drawing/2014/main" id="{BD56F3D0-43D2-4EB2-AB7D-0A249C9B1F9A}"/>
                  </a:ext>
                </a:extLst>
              </p:cNvPr>
              <p:cNvSpPr>
                <a:spLocks/>
              </p:cNvSpPr>
              <p:nvPr/>
            </p:nvSpPr>
            <p:spPr bwMode="hidden">
              <a:xfrm>
                <a:off x="5263"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0" name="Freeform 1087">
                <a:extLst>
                  <a:ext uri="{FF2B5EF4-FFF2-40B4-BE49-F238E27FC236}">
                    <a16:creationId xmlns:a16="http://schemas.microsoft.com/office/drawing/2014/main" id="{02594BFA-2740-4740-A04C-DB53D055D648}"/>
                  </a:ext>
                </a:extLst>
              </p:cNvPr>
              <p:cNvSpPr>
                <a:spLocks/>
              </p:cNvSpPr>
              <p:nvPr/>
            </p:nvSpPr>
            <p:spPr bwMode="hidden">
              <a:xfrm>
                <a:off x="5177"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1" name="Freeform 1088">
                <a:extLst>
                  <a:ext uri="{FF2B5EF4-FFF2-40B4-BE49-F238E27FC236}">
                    <a16:creationId xmlns:a16="http://schemas.microsoft.com/office/drawing/2014/main" id="{A9ECB084-825D-4A46-AD7D-B32BFC6835B2}"/>
                  </a:ext>
                </a:extLst>
              </p:cNvPr>
              <p:cNvSpPr>
                <a:spLocks/>
              </p:cNvSpPr>
              <p:nvPr/>
            </p:nvSpPr>
            <p:spPr bwMode="hidden">
              <a:xfrm>
                <a:off x="5090"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2" name="Freeform 1089">
                <a:extLst>
                  <a:ext uri="{FF2B5EF4-FFF2-40B4-BE49-F238E27FC236}">
                    <a16:creationId xmlns:a16="http://schemas.microsoft.com/office/drawing/2014/main" id="{A139EECB-B7D1-4D02-A514-41072903C099}"/>
                  </a:ext>
                </a:extLst>
              </p:cNvPr>
              <p:cNvSpPr>
                <a:spLocks/>
              </p:cNvSpPr>
              <p:nvPr/>
            </p:nvSpPr>
            <p:spPr bwMode="hidden">
              <a:xfrm>
                <a:off x="5004"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3" name="Freeform 1090">
                <a:extLst>
                  <a:ext uri="{FF2B5EF4-FFF2-40B4-BE49-F238E27FC236}">
                    <a16:creationId xmlns:a16="http://schemas.microsoft.com/office/drawing/2014/main" id="{220162C8-2664-4E71-84A9-6D3472B08FC4}"/>
                  </a:ext>
                </a:extLst>
              </p:cNvPr>
              <p:cNvSpPr>
                <a:spLocks/>
              </p:cNvSpPr>
              <p:nvPr/>
            </p:nvSpPr>
            <p:spPr bwMode="hidden">
              <a:xfrm>
                <a:off x="4918"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4" name="Freeform 1091">
                <a:extLst>
                  <a:ext uri="{FF2B5EF4-FFF2-40B4-BE49-F238E27FC236}">
                    <a16:creationId xmlns:a16="http://schemas.microsoft.com/office/drawing/2014/main" id="{4C0F1249-0D7A-4B2C-AD7E-88D3CFEF16AF}"/>
                  </a:ext>
                </a:extLst>
              </p:cNvPr>
              <p:cNvSpPr>
                <a:spLocks/>
              </p:cNvSpPr>
              <p:nvPr/>
            </p:nvSpPr>
            <p:spPr bwMode="hidden">
              <a:xfrm>
                <a:off x="4832"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5" name="Freeform 1092">
                <a:extLst>
                  <a:ext uri="{FF2B5EF4-FFF2-40B4-BE49-F238E27FC236}">
                    <a16:creationId xmlns:a16="http://schemas.microsoft.com/office/drawing/2014/main" id="{5EDF4B73-C496-4839-A294-BC4169ED35B3}"/>
                  </a:ext>
                </a:extLst>
              </p:cNvPr>
              <p:cNvSpPr>
                <a:spLocks/>
              </p:cNvSpPr>
              <p:nvPr/>
            </p:nvSpPr>
            <p:spPr bwMode="hidden">
              <a:xfrm>
                <a:off x="4746"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6" name="Freeform 1093">
                <a:extLst>
                  <a:ext uri="{FF2B5EF4-FFF2-40B4-BE49-F238E27FC236}">
                    <a16:creationId xmlns:a16="http://schemas.microsoft.com/office/drawing/2014/main" id="{3308502F-17BF-4000-90B4-7559B8C67870}"/>
                  </a:ext>
                </a:extLst>
              </p:cNvPr>
              <p:cNvSpPr>
                <a:spLocks/>
              </p:cNvSpPr>
              <p:nvPr/>
            </p:nvSpPr>
            <p:spPr bwMode="hidden">
              <a:xfrm>
                <a:off x="4659" y="367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7" name="Freeform 1094">
                <a:extLst>
                  <a:ext uri="{FF2B5EF4-FFF2-40B4-BE49-F238E27FC236}">
                    <a16:creationId xmlns:a16="http://schemas.microsoft.com/office/drawing/2014/main" id="{A74B0731-960B-49E8-8114-B2CB0D16BCEB}"/>
                  </a:ext>
                </a:extLst>
              </p:cNvPr>
              <p:cNvSpPr>
                <a:spLocks/>
              </p:cNvSpPr>
              <p:nvPr/>
            </p:nvSpPr>
            <p:spPr bwMode="hidden">
              <a:xfrm>
                <a:off x="4573"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8" name="Freeform 1095">
                <a:extLst>
                  <a:ext uri="{FF2B5EF4-FFF2-40B4-BE49-F238E27FC236}">
                    <a16:creationId xmlns:a16="http://schemas.microsoft.com/office/drawing/2014/main" id="{7C4742BF-9710-49D8-B71A-A6E34899FD6F}"/>
                  </a:ext>
                </a:extLst>
              </p:cNvPr>
              <p:cNvSpPr>
                <a:spLocks/>
              </p:cNvSpPr>
              <p:nvPr/>
            </p:nvSpPr>
            <p:spPr bwMode="hidden">
              <a:xfrm>
                <a:off x="4487"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39" name="Freeform 1096">
                <a:extLst>
                  <a:ext uri="{FF2B5EF4-FFF2-40B4-BE49-F238E27FC236}">
                    <a16:creationId xmlns:a16="http://schemas.microsoft.com/office/drawing/2014/main" id="{2E0DBBAF-BDAA-4B3A-9F5A-E2D3016D1391}"/>
                  </a:ext>
                </a:extLst>
              </p:cNvPr>
              <p:cNvSpPr>
                <a:spLocks/>
              </p:cNvSpPr>
              <p:nvPr/>
            </p:nvSpPr>
            <p:spPr bwMode="hidden">
              <a:xfrm>
                <a:off x="4401"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0" name="Freeform 1097">
                <a:extLst>
                  <a:ext uri="{FF2B5EF4-FFF2-40B4-BE49-F238E27FC236}">
                    <a16:creationId xmlns:a16="http://schemas.microsoft.com/office/drawing/2014/main" id="{7A2690EA-2921-402C-8505-4541D74F2CB4}"/>
                  </a:ext>
                </a:extLst>
              </p:cNvPr>
              <p:cNvSpPr>
                <a:spLocks/>
              </p:cNvSpPr>
              <p:nvPr/>
            </p:nvSpPr>
            <p:spPr bwMode="hidden">
              <a:xfrm>
                <a:off x="4315"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1" name="Freeform 1098">
                <a:extLst>
                  <a:ext uri="{FF2B5EF4-FFF2-40B4-BE49-F238E27FC236}">
                    <a16:creationId xmlns:a16="http://schemas.microsoft.com/office/drawing/2014/main" id="{B7A0A23B-F2B2-4801-9A3E-53BEC34EE8BA}"/>
                  </a:ext>
                </a:extLst>
              </p:cNvPr>
              <p:cNvSpPr>
                <a:spLocks/>
              </p:cNvSpPr>
              <p:nvPr/>
            </p:nvSpPr>
            <p:spPr bwMode="hidden">
              <a:xfrm>
                <a:off x="4229"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2" name="Freeform 1099">
                <a:extLst>
                  <a:ext uri="{FF2B5EF4-FFF2-40B4-BE49-F238E27FC236}">
                    <a16:creationId xmlns:a16="http://schemas.microsoft.com/office/drawing/2014/main" id="{9C1E8790-9667-4B50-8750-5C1AB48958A3}"/>
                  </a:ext>
                </a:extLst>
              </p:cNvPr>
              <p:cNvSpPr>
                <a:spLocks/>
              </p:cNvSpPr>
              <p:nvPr/>
            </p:nvSpPr>
            <p:spPr bwMode="hidden">
              <a:xfrm>
                <a:off x="4142"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3" name="Freeform 1100">
                <a:extLst>
                  <a:ext uri="{FF2B5EF4-FFF2-40B4-BE49-F238E27FC236}">
                    <a16:creationId xmlns:a16="http://schemas.microsoft.com/office/drawing/2014/main" id="{44C576A5-3554-4BBF-AB88-76D39F1825B9}"/>
                  </a:ext>
                </a:extLst>
              </p:cNvPr>
              <p:cNvSpPr>
                <a:spLocks/>
              </p:cNvSpPr>
              <p:nvPr/>
            </p:nvSpPr>
            <p:spPr bwMode="hidden">
              <a:xfrm>
                <a:off x="4056"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4" name="Freeform 1101">
                <a:extLst>
                  <a:ext uri="{FF2B5EF4-FFF2-40B4-BE49-F238E27FC236}">
                    <a16:creationId xmlns:a16="http://schemas.microsoft.com/office/drawing/2014/main" id="{F985018B-9B56-4B54-95DD-F268467746BA}"/>
                  </a:ext>
                </a:extLst>
              </p:cNvPr>
              <p:cNvSpPr>
                <a:spLocks/>
              </p:cNvSpPr>
              <p:nvPr/>
            </p:nvSpPr>
            <p:spPr bwMode="hidden">
              <a:xfrm>
                <a:off x="3970"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5" name="Freeform 1102">
                <a:extLst>
                  <a:ext uri="{FF2B5EF4-FFF2-40B4-BE49-F238E27FC236}">
                    <a16:creationId xmlns:a16="http://schemas.microsoft.com/office/drawing/2014/main" id="{C1D1FA36-9D60-43DA-A0E2-227828F2F8B6}"/>
                  </a:ext>
                </a:extLst>
              </p:cNvPr>
              <p:cNvSpPr>
                <a:spLocks/>
              </p:cNvSpPr>
              <p:nvPr/>
            </p:nvSpPr>
            <p:spPr bwMode="hidden">
              <a:xfrm>
                <a:off x="3884"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6" name="Freeform 1103">
                <a:extLst>
                  <a:ext uri="{FF2B5EF4-FFF2-40B4-BE49-F238E27FC236}">
                    <a16:creationId xmlns:a16="http://schemas.microsoft.com/office/drawing/2014/main" id="{A1495AED-8C71-45C4-8707-2182B23D02C7}"/>
                  </a:ext>
                </a:extLst>
              </p:cNvPr>
              <p:cNvSpPr>
                <a:spLocks/>
              </p:cNvSpPr>
              <p:nvPr/>
            </p:nvSpPr>
            <p:spPr bwMode="hidden">
              <a:xfrm>
                <a:off x="3798"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7" name="Freeform 1104">
                <a:extLst>
                  <a:ext uri="{FF2B5EF4-FFF2-40B4-BE49-F238E27FC236}">
                    <a16:creationId xmlns:a16="http://schemas.microsoft.com/office/drawing/2014/main" id="{5EE49969-DBE8-4159-85F4-95960EEA0E37}"/>
                  </a:ext>
                </a:extLst>
              </p:cNvPr>
              <p:cNvSpPr>
                <a:spLocks/>
              </p:cNvSpPr>
              <p:nvPr/>
            </p:nvSpPr>
            <p:spPr bwMode="hidden">
              <a:xfrm>
                <a:off x="3711" y="367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8" name="Freeform 1105">
                <a:extLst>
                  <a:ext uri="{FF2B5EF4-FFF2-40B4-BE49-F238E27FC236}">
                    <a16:creationId xmlns:a16="http://schemas.microsoft.com/office/drawing/2014/main" id="{FC792E4D-5863-4D33-BCA6-E753998EFD26}"/>
                  </a:ext>
                </a:extLst>
              </p:cNvPr>
              <p:cNvSpPr>
                <a:spLocks/>
              </p:cNvSpPr>
              <p:nvPr/>
            </p:nvSpPr>
            <p:spPr bwMode="hidden">
              <a:xfrm>
                <a:off x="3625"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49" name="Freeform 1106">
                <a:extLst>
                  <a:ext uri="{FF2B5EF4-FFF2-40B4-BE49-F238E27FC236}">
                    <a16:creationId xmlns:a16="http://schemas.microsoft.com/office/drawing/2014/main" id="{AA57A93E-1223-42BE-9FD6-D62F43C03E9F}"/>
                  </a:ext>
                </a:extLst>
              </p:cNvPr>
              <p:cNvSpPr>
                <a:spLocks/>
              </p:cNvSpPr>
              <p:nvPr/>
            </p:nvSpPr>
            <p:spPr bwMode="hidden">
              <a:xfrm>
                <a:off x="1815" y="367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0" name="Freeform 1107">
                <a:extLst>
                  <a:ext uri="{FF2B5EF4-FFF2-40B4-BE49-F238E27FC236}">
                    <a16:creationId xmlns:a16="http://schemas.microsoft.com/office/drawing/2014/main" id="{1AD3228E-C980-4BF3-855C-05151011D123}"/>
                  </a:ext>
                </a:extLst>
              </p:cNvPr>
              <p:cNvSpPr>
                <a:spLocks/>
              </p:cNvSpPr>
              <p:nvPr/>
            </p:nvSpPr>
            <p:spPr bwMode="hidden">
              <a:xfrm>
                <a:off x="1729"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1" name="Freeform 1108">
                <a:extLst>
                  <a:ext uri="{FF2B5EF4-FFF2-40B4-BE49-F238E27FC236}">
                    <a16:creationId xmlns:a16="http://schemas.microsoft.com/office/drawing/2014/main" id="{49F11B39-9A2F-456D-A9C9-B13294BF57A9}"/>
                  </a:ext>
                </a:extLst>
              </p:cNvPr>
              <p:cNvSpPr>
                <a:spLocks/>
              </p:cNvSpPr>
              <p:nvPr/>
            </p:nvSpPr>
            <p:spPr bwMode="hidden">
              <a:xfrm>
                <a:off x="1643"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2" name="Freeform 1109">
                <a:extLst>
                  <a:ext uri="{FF2B5EF4-FFF2-40B4-BE49-F238E27FC236}">
                    <a16:creationId xmlns:a16="http://schemas.microsoft.com/office/drawing/2014/main" id="{4A7955BC-3DF1-4119-84C4-82B2E77E7B52}"/>
                  </a:ext>
                </a:extLst>
              </p:cNvPr>
              <p:cNvSpPr>
                <a:spLocks/>
              </p:cNvSpPr>
              <p:nvPr/>
            </p:nvSpPr>
            <p:spPr bwMode="hidden">
              <a:xfrm>
                <a:off x="1557"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3" name="Freeform 1110">
                <a:extLst>
                  <a:ext uri="{FF2B5EF4-FFF2-40B4-BE49-F238E27FC236}">
                    <a16:creationId xmlns:a16="http://schemas.microsoft.com/office/drawing/2014/main" id="{384E45E4-E4EA-42DA-8E95-513344BCCFC5}"/>
                  </a:ext>
                </a:extLst>
              </p:cNvPr>
              <p:cNvSpPr>
                <a:spLocks/>
              </p:cNvSpPr>
              <p:nvPr/>
            </p:nvSpPr>
            <p:spPr bwMode="hidden">
              <a:xfrm>
                <a:off x="1471"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4" name="Freeform 1111">
                <a:extLst>
                  <a:ext uri="{FF2B5EF4-FFF2-40B4-BE49-F238E27FC236}">
                    <a16:creationId xmlns:a16="http://schemas.microsoft.com/office/drawing/2014/main" id="{AE211AAF-4717-4F48-B2DA-828303ABBF76}"/>
                  </a:ext>
                </a:extLst>
              </p:cNvPr>
              <p:cNvSpPr>
                <a:spLocks/>
              </p:cNvSpPr>
              <p:nvPr/>
            </p:nvSpPr>
            <p:spPr bwMode="hidden">
              <a:xfrm>
                <a:off x="1385"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5" name="Freeform 1112">
                <a:extLst>
                  <a:ext uri="{FF2B5EF4-FFF2-40B4-BE49-F238E27FC236}">
                    <a16:creationId xmlns:a16="http://schemas.microsoft.com/office/drawing/2014/main" id="{12E09E83-162E-4ED0-B3BB-CAA3A022B8BF}"/>
                  </a:ext>
                </a:extLst>
              </p:cNvPr>
              <p:cNvSpPr>
                <a:spLocks/>
              </p:cNvSpPr>
              <p:nvPr/>
            </p:nvSpPr>
            <p:spPr bwMode="hidden">
              <a:xfrm>
                <a:off x="1298"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6" name="Freeform 1113">
                <a:extLst>
                  <a:ext uri="{FF2B5EF4-FFF2-40B4-BE49-F238E27FC236}">
                    <a16:creationId xmlns:a16="http://schemas.microsoft.com/office/drawing/2014/main" id="{33648DAB-8983-4A80-BD72-CF906AB15C44}"/>
                  </a:ext>
                </a:extLst>
              </p:cNvPr>
              <p:cNvSpPr>
                <a:spLocks/>
              </p:cNvSpPr>
              <p:nvPr/>
            </p:nvSpPr>
            <p:spPr bwMode="hidden">
              <a:xfrm>
                <a:off x="1212"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7" name="Freeform 1114">
                <a:extLst>
                  <a:ext uri="{FF2B5EF4-FFF2-40B4-BE49-F238E27FC236}">
                    <a16:creationId xmlns:a16="http://schemas.microsoft.com/office/drawing/2014/main" id="{D4C54FC9-7F4B-456A-895F-3E89C3EFA0B1}"/>
                  </a:ext>
                </a:extLst>
              </p:cNvPr>
              <p:cNvSpPr>
                <a:spLocks/>
              </p:cNvSpPr>
              <p:nvPr/>
            </p:nvSpPr>
            <p:spPr bwMode="hidden">
              <a:xfrm>
                <a:off x="1126"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8" name="Freeform 1115">
                <a:extLst>
                  <a:ext uri="{FF2B5EF4-FFF2-40B4-BE49-F238E27FC236}">
                    <a16:creationId xmlns:a16="http://schemas.microsoft.com/office/drawing/2014/main" id="{A3E85C2E-EA5A-4324-9B17-2A9F71D6A90B}"/>
                  </a:ext>
                </a:extLst>
              </p:cNvPr>
              <p:cNvSpPr>
                <a:spLocks/>
              </p:cNvSpPr>
              <p:nvPr/>
            </p:nvSpPr>
            <p:spPr bwMode="hidden">
              <a:xfrm>
                <a:off x="1040"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59" name="Freeform 1116">
                <a:extLst>
                  <a:ext uri="{FF2B5EF4-FFF2-40B4-BE49-F238E27FC236}">
                    <a16:creationId xmlns:a16="http://schemas.microsoft.com/office/drawing/2014/main" id="{A43F9D1A-F98D-44B1-9EDC-C8D5C142EB39}"/>
                  </a:ext>
                </a:extLst>
              </p:cNvPr>
              <p:cNvSpPr>
                <a:spLocks/>
              </p:cNvSpPr>
              <p:nvPr/>
            </p:nvSpPr>
            <p:spPr bwMode="hidden">
              <a:xfrm>
                <a:off x="954"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0" name="Freeform 1117">
                <a:extLst>
                  <a:ext uri="{FF2B5EF4-FFF2-40B4-BE49-F238E27FC236}">
                    <a16:creationId xmlns:a16="http://schemas.microsoft.com/office/drawing/2014/main" id="{CB0425A9-0A46-4276-8A2D-8AA7768C6E7B}"/>
                  </a:ext>
                </a:extLst>
              </p:cNvPr>
              <p:cNvSpPr>
                <a:spLocks/>
              </p:cNvSpPr>
              <p:nvPr/>
            </p:nvSpPr>
            <p:spPr bwMode="hidden">
              <a:xfrm>
                <a:off x="867" y="367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1" name="Freeform 1118">
                <a:extLst>
                  <a:ext uri="{FF2B5EF4-FFF2-40B4-BE49-F238E27FC236}">
                    <a16:creationId xmlns:a16="http://schemas.microsoft.com/office/drawing/2014/main" id="{EED9E70F-366C-488F-8284-8558EAB7F000}"/>
                  </a:ext>
                </a:extLst>
              </p:cNvPr>
              <p:cNvSpPr>
                <a:spLocks/>
              </p:cNvSpPr>
              <p:nvPr/>
            </p:nvSpPr>
            <p:spPr bwMode="hidden">
              <a:xfrm>
                <a:off x="781"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2" name="Freeform 1119">
                <a:extLst>
                  <a:ext uri="{FF2B5EF4-FFF2-40B4-BE49-F238E27FC236}">
                    <a16:creationId xmlns:a16="http://schemas.microsoft.com/office/drawing/2014/main" id="{F67FE4EE-D47B-4ED7-99BE-463B56CD3656}"/>
                  </a:ext>
                </a:extLst>
              </p:cNvPr>
              <p:cNvSpPr>
                <a:spLocks/>
              </p:cNvSpPr>
              <p:nvPr/>
            </p:nvSpPr>
            <p:spPr bwMode="hidden">
              <a:xfrm>
                <a:off x="695"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3" name="Freeform 1120">
                <a:extLst>
                  <a:ext uri="{FF2B5EF4-FFF2-40B4-BE49-F238E27FC236}">
                    <a16:creationId xmlns:a16="http://schemas.microsoft.com/office/drawing/2014/main" id="{905C6B9C-13CF-4F79-A234-4E7AC1F3387A}"/>
                  </a:ext>
                </a:extLst>
              </p:cNvPr>
              <p:cNvSpPr>
                <a:spLocks/>
              </p:cNvSpPr>
              <p:nvPr/>
            </p:nvSpPr>
            <p:spPr bwMode="hidden">
              <a:xfrm>
                <a:off x="609"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4" name="Freeform 1121">
                <a:extLst>
                  <a:ext uri="{FF2B5EF4-FFF2-40B4-BE49-F238E27FC236}">
                    <a16:creationId xmlns:a16="http://schemas.microsoft.com/office/drawing/2014/main" id="{2B0F1D36-FAEA-4643-AAD9-243B28D88221}"/>
                  </a:ext>
                </a:extLst>
              </p:cNvPr>
              <p:cNvSpPr>
                <a:spLocks/>
              </p:cNvSpPr>
              <p:nvPr/>
            </p:nvSpPr>
            <p:spPr bwMode="hidden">
              <a:xfrm>
                <a:off x="523"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5" name="Freeform 1122">
                <a:extLst>
                  <a:ext uri="{FF2B5EF4-FFF2-40B4-BE49-F238E27FC236}">
                    <a16:creationId xmlns:a16="http://schemas.microsoft.com/office/drawing/2014/main" id="{893FD947-C4D8-4FAF-96E8-3102BF315811}"/>
                  </a:ext>
                </a:extLst>
              </p:cNvPr>
              <p:cNvSpPr>
                <a:spLocks/>
              </p:cNvSpPr>
              <p:nvPr/>
            </p:nvSpPr>
            <p:spPr bwMode="hidden">
              <a:xfrm>
                <a:off x="437"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6" name="Freeform 1123">
                <a:extLst>
                  <a:ext uri="{FF2B5EF4-FFF2-40B4-BE49-F238E27FC236}">
                    <a16:creationId xmlns:a16="http://schemas.microsoft.com/office/drawing/2014/main" id="{C4AACAB1-FCF0-41C2-AAD7-6287DD3E1309}"/>
                  </a:ext>
                </a:extLst>
              </p:cNvPr>
              <p:cNvSpPr>
                <a:spLocks/>
              </p:cNvSpPr>
              <p:nvPr/>
            </p:nvSpPr>
            <p:spPr bwMode="hidden">
              <a:xfrm>
                <a:off x="350"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7" name="Freeform 1124">
                <a:extLst>
                  <a:ext uri="{FF2B5EF4-FFF2-40B4-BE49-F238E27FC236}">
                    <a16:creationId xmlns:a16="http://schemas.microsoft.com/office/drawing/2014/main" id="{63E08F4A-01D6-42AD-AF81-9EEAB48C78D2}"/>
                  </a:ext>
                </a:extLst>
              </p:cNvPr>
              <p:cNvSpPr>
                <a:spLocks/>
              </p:cNvSpPr>
              <p:nvPr/>
            </p:nvSpPr>
            <p:spPr bwMode="hidden">
              <a:xfrm>
                <a:off x="264"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8" name="Freeform 1125">
                <a:extLst>
                  <a:ext uri="{FF2B5EF4-FFF2-40B4-BE49-F238E27FC236}">
                    <a16:creationId xmlns:a16="http://schemas.microsoft.com/office/drawing/2014/main" id="{F8D20593-D10C-433C-BCC7-E9AB8ABD9FBE}"/>
                  </a:ext>
                </a:extLst>
              </p:cNvPr>
              <p:cNvSpPr>
                <a:spLocks/>
              </p:cNvSpPr>
              <p:nvPr/>
            </p:nvSpPr>
            <p:spPr bwMode="hidden">
              <a:xfrm>
                <a:off x="178"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69" name="Freeform 1126">
                <a:extLst>
                  <a:ext uri="{FF2B5EF4-FFF2-40B4-BE49-F238E27FC236}">
                    <a16:creationId xmlns:a16="http://schemas.microsoft.com/office/drawing/2014/main" id="{0B2D8A8A-3841-4813-9FDE-766AD42B4C65}"/>
                  </a:ext>
                </a:extLst>
              </p:cNvPr>
              <p:cNvSpPr>
                <a:spLocks/>
              </p:cNvSpPr>
              <p:nvPr/>
            </p:nvSpPr>
            <p:spPr bwMode="hidden">
              <a:xfrm>
                <a:off x="92"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0" name="Freeform 1127">
                <a:extLst>
                  <a:ext uri="{FF2B5EF4-FFF2-40B4-BE49-F238E27FC236}">
                    <a16:creationId xmlns:a16="http://schemas.microsoft.com/office/drawing/2014/main" id="{7DD483D5-8036-4F17-81B0-929801596540}"/>
                  </a:ext>
                </a:extLst>
              </p:cNvPr>
              <p:cNvSpPr>
                <a:spLocks/>
              </p:cNvSpPr>
              <p:nvPr/>
            </p:nvSpPr>
            <p:spPr bwMode="hidden">
              <a:xfrm>
                <a:off x="9" y="3675"/>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1" name="Freeform 1128">
                <a:extLst>
                  <a:ext uri="{FF2B5EF4-FFF2-40B4-BE49-F238E27FC236}">
                    <a16:creationId xmlns:a16="http://schemas.microsoft.com/office/drawing/2014/main" id="{174926BD-724D-46C5-A0F5-05FE38749B27}"/>
                  </a:ext>
                </a:extLst>
              </p:cNvPr>
              <p:cNvSpPr>
                <a:spLocks/>
              </p:cNvSpPr>
              <p:nvPr/>
            </p:nvSpPr>
            <p:spPr bwMode="hidden">
              <a:xfrm>
                <a:off x="3194"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2" name="Freeform 1129">
                <a:extLst>
                  <a:ext uri="{FF2B5EF4-FFF2-40B4-BE49-F238E27FC236}">
                    <a16:creationId xmlns:a16="http://schemas.microsoft.com/office/drawing/2014/main" id="{6FD045B0-D41A-42F5-A5E6-C286D2D6CF1B}"/>
                  </a:ext>
                </a:extLst>
              </p:cNvPr>
              <p:cNvSpPr>
                <a:spLocks/>
              </p:cNvSpPr>
              <p:nvPr/>
            </p:nvSpPr>
            <p:spPr bwMode="hidden">
              <a:xfrm>
                <a:off x="3108"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3" name="Freeform 1130">
                <a:extLst>
                  <a:ext uri="{FF2B5EF4-FFF2-40B4-BE49-F238E27FC236}">
                    <a16:creationId xmlns:a16="http://schemas.microsoft.com/office/drawing/2014/main" id="{8E293245-2527-4C6F-977B-BBB426909004}"/>
                  </a:ext>
                </a:extLst>
              </p:cNvPr>
              <p:cNvSpPr>
                <a:spLocks/>
              </p:cNvSpPr>
              <p:nvPr/>
            </p:nvSpPr>
            <p:spPr bwMode="hidden">
              <a:xfrm>
                <a:off x="3022"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4" name="Freeform 1131">
                <a:extLst>
                  <a:ext uri="{FF2B5EF4-FFF2-40B4-BE49-F238E27FC236}">
                    <a16:creationId xmlns:a16="http://schemas.microsoft.com/office/drawing/2014/main" id="{BAF61D34-A580-4EBE-B94A-A4E098410C84}"/>
                  </a:ext>
                </a:extLst>
              </p:cNvPr>
              <p:cNvSpPr>
                <a:spLocks/>
              </p:cNvSpPr>
              <p:nvPr/>
            </p:nvSpPr>
            <p:spPr bwMode="hidden">
              <a:xfrm>
                <a:off x="2936"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5" name="Freeform 1132">
                <a:extLst>
                  <a:ext uri="{FF2B5EF4-FFF2-40B4-BE49-F238E27FC236}">
                    <a16:creationId xmlns:a16="http://schemas.microsoft.com/office/drawing/2014/main" id="{F650901E-3484-4FEB-8E69-1E1C762CFA7E}"/>
                  </a:ext>
                </a:extLst>
              </p:cNvPr>
              <p:cNvSpPr>
                <a:spLocks/>
              </p:cNvSpPr>
              <p:nvPr/>
            </p:nvSpPr>
            <p:spPr bwMode="hidden">
              <a:xfrm>
                <a:off x="2850"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6" name="Freeform 1133">
                <a:extLst>
                  <a:ext uri="{FF2B5EF4-FFF2-40B4-BE49-F238E27FC236}">
                    <a16:creationId xmlns:a16="http://schemas.microsoft.com/office/drawing/2014/main" id="{E2FEDF77-1401-4789-863F-CBC7439C2069}"/>
                  </a:ext>
                </a:extLst>
              </p:cNvPr>
              <p:cNvSpPr>
                <a:spLocks/>
              </p:cNvSpPr>
              <p:nvPr/>
            </p:nvSpPr>
            <p:spPr bwMode="hidden">
              <a:xfrm>
                <a:off x="2763" y="367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7" name="Freeform 1134">
                <a:extLst>
                  <a:ext uri="{FF2B5EF4-FFF2-40B4-BE49-F238E27FC236}">
                    <a16:creationId xmlns:a16="http://schemas.microsoft.com/office/drawing/2014/main" id="{5D08F695-CFD8-4226-9663-29CB4F44EFB0}"/>
                  </a:ext>
                </a:extLst>
              </p:cNvPr>
              <p:cNvSpPr>
                <a:spLocks/>
              </p:cNvSpPr>
              <p:nvPr/>
            </p:nvSpPr>
            <p:spPr bwMode="hidden">
              <a:xfrm>
                <a:off x="2677"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8" name="Freeform 1135">
                <a:extLst>
                  <a:ext uri="{FF2B5EF4-FFF2-40B4-BE49-F238E27FC236}">
                    <a16:creationId xmlns:a16="http://schemas.microsoft.com/office/drawing/2014/main" id="{BDC16755-C71D-4F45-A1BC-110845CC833B}"/>
                  </a:ext>
                </a:extLst>
              </p:cNvPr>
              <p:cNvSpPr>
                <a:spLocks/>
              </p:cNvSpPr>
              <p:nvPr/>
            </p:nvSpPr>
            <p:spPr bwMode="hidden">
              <a:xfrm>
                <a:off x="2591"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79" name="Freeform 1136">
                <a:extLst>
                  <a:ext uri="{FF2B5EF4-FFF2-40B4-BE49-F238E27FC236}">
                    <a16:creationId xmlns:a16="http://schemas.microsoft.com/office/drawing/2014/main" id="{5A6D8971-8BAD-4B7D-B32C-25A2DE8716C5}"/>
                  </a:ext>
                </a:extLst>
              </p:cNvPr>
              <p:cNvSpPr>
                <a:spLocks/>
              </p:cNvSpPr>
              <p:nvPr/>
            </p:nvSpPr>
            <p:spPr bwMode="hidden">
              <a:xfrm>
                <a:off x="2505"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0" name="Freeform 1137">
                <a:extLst>
                  <a:ext uri="{FF2B5EF4-FFF2-40B4-BE49-F238E27FC236}">
                    <a16:creationId xmlns:a16="http://schemas.microsoft.com/office/drawing/2014/main" id="{9C7BC08C-96C2-4AE8-810E-A1D9BF126024}"/>
                  </a:ext>
                </a:extLst>
              </p:cNvPr>
              <p:cNvSpPr>
                <a:spLocks/>
              </p:cNvSpPr>
              <p:nvPr/>
            </p:nvSpPr>
            <p:spPr bwMode="hidden">
              <a:xfrm>
                <a:off x="2419"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1" name="Freeform 1138">
                <a:extLst>
                  <a:ext uri="{FF2B5EF4-FFF2-40B4-BE49-F238E27FC236}">
                    <a16:creationId xmlns:a16="http://schemas.microsoft.com/office/drawing/2014/main" id="{99DF072C-2C53-41CA-9886-FFB61AA2D296}"/>
                  </a:ext>
                </a:extLst>
              </p:cNvPr>
              <p:cNvSpPr>
                <a:spLocks/>
              </p:cNvSpPr>
              <p:nvPr/>
            </p:nvSpPr>
            <p:spPr bwMode="hidden">
              <a:xfrm>
                <a:off x="2333"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2" name="Freeform 1139">
                <a:extLst>
                  <a:ext uri="{FF2B5EF4-FFF2-40B4-BE49-F238E27FC236}">
                    <a16:creationId xmlns:a16="http://schemas.microsoft.com/office/drawing/2014/main" id="{2E5AD605-45DD-4984-94F5-48A516DC7C89}"/>
                  </a:ext>
                </a:extLst>
              </p:cNvPr>
              <p:cNvSpPr>
                <a:spLocks/>
              </p:cNvSpPr>
              <p:nvPr/>
            </p:nvSpPr>
            <p:spPr bwMode="hidden">
              <a:xfrm>
                <a:off x="2246"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3" name="Freeform 1140">
                <a:extLst>
                  <a:ext uri="{FF2B5EF4-FFF2-40B4-BE49-F238E27FC236}">
                    <a16:creationId xmlns:a16="http://schemas.microsoft.com/office/drawing/2014/main" id="{130E9D3D-50ED-498B-AFD9-5BC025DA514D}"/>
                  </a:ext>
                </a:extLst>
              </p:cNvPr>
              <p:cNvSpPr>
                <a:spLocks/>
              </p:cNvSpPr>
              <p:nvPr/>
            </p:nvSpPr>
            <p:spPr bwMode="hidden">
              <a:xfrm>
                <a:off x="2160"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4" name="Freeform 1141">
                <a:extLst>
                  <a:ext uri="{FF2B5EF4-FFF2-40B4-BE49-F238E27FC236}">
                    <a16:creationId xmlns:a16="http://schemas.microsoft.com/office/drawing/2014/main" id="{ADAEA003-2931-435D-B3D9-CCE86C8E509D}"/>
                  </a:ext>
                </a:extLst>
              </p:cNvPr>
              <p:cNvSpPr>
                <a:spLocks/>
              </p:cNvSpPr>
              <p:nvPr/>
            </p:nvSpPr>
            <p:spPr bwMode="hidden">
              <a:xfrm>
                <a:off x="2074"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5" name="Freeform 1142">
                <a:extLst>
                  <a:ext uri="{FF2B5EF4-FFF2-40B4-BE49-F238E27FC236}">
                    <a16:creationId xmlns:a16="http://schemas.microsoft.com/office/drawing/2014/main" id="{DFBB393A-C3B3-4AF6-9A0B-3E9681779F7B}"/>
                  </a:ext>
                </a:extLst>
              </p:cNvPr>
              <p:cNvSpPr>
                <a:spLocks/>
              </p:cNvSpPr>
              <p:nvPr/>
            </p:nvSpPr>
            <p:spPr bwMode="hidden">
              <a:xfrm>
                <a:off x="1988"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6" name="Freeform 1143">
                <a:extLst>
                  <a:ext uri="{FF2B5EF4-FFF2-40B4-BE49-F238E27FC236}">
                    <a16:creationId xmlns:a16="http://schemas.microsoft.com/office/drawing/2014/main" id="{6E2FA1A1-B8EE-41C6-B8EB-B5467C7F36B1}"/>
                  </a:ext>
                </a:extLst>
              </p:cNvPr>
              <p:cNvSpPr>
                <a:spLocks/>
              </p:cNvSpPr>
              <p:nvPr/>
            </p:nvSpPr>
            <p:spPr bwMode="hidden">
              <a:xfrm>
                <a:off x="1902"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7" name="Freeform 1144">
                <a:extLst>
                  <a:ext uri="{FF2B5EF4-FFF2-40B4-BE49-F238E27FC236}">
                    <a16:creationId xmlns:a16="http://schemas.microsoft.com/office/drawing/2014/main" id="{920C483B-1170-4413-A72E-2E45BB7FF29B}"/>
                  </a:ext>
                </a:extLst>
              </p:cNvPr>
              <p:cNvSpPr>
                <a:spLocks/>
              </p:cNvSpPr>
              <p:nvPr/>
            </p:nvSpPr>
            <p:spPr bwMode="hidden">
              <a:xfrm>
                <a:off x="3539" y="367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8" name="Freeform 1145">
                <a:extLst>
                  <a:ext uri="{FF2B5EF4-FFF2-40B4-BE49-F238E27FC236}">
                    <a16:creationId xmlns:a16="http://schemas.microsoft.com/office/drawing/2014/main" id="{1D2FF374-A7D9-4B29-9F95-8BB38A46E2B1}"/>
                  </a:ext>
                </a:extLst>
              </p:cNvPr>
              <p:cNvSpPr>
                <a:spLocks/>
              </p:cNvSpPr>
              <p:nvPr/>
            </p:nvSpPr>
            <p:spPr bwMode="hidden">
              <a:xfrm>
                <a:off x="3453"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889" name="Freeform 1146">
                <a:extLst>
                  <a:ext uri="{FF2B5EF4-FFF2-40B4-BE49-F238E27FC236}">
                    <a16:creationId xmlns:a16="http://schemas.microsoft.com/office/drawing/2014/main" id="{05A8DB18-13E5-4C18-A937-9E995A7A7C9E}"/>
                  </a:ext>
                </a:extLst>
              </p:cNvPr>
              <p:cNvSpPr>
                <a:spLocks/>
              </p:cNvSpPr>
              <p:nvPr/>
            </p:nvSpPr>
            <p:spPr bwMode="hidden">
              <a:xfrm>
                <a:off x="3367"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grpSp>
        <p:grpSp>
          <p:nvGrpSpPr>
            <p:cNvPr id="949" name="Group 1147">
              <a:extLst>
                <a:ext uri="{FF2B5EF4-FFF2-40B4-BE49-F238E27FC236}">
                  <a16:creationId xmlns:a16="http://schemas.microsoft.com/office/drawing/2014/main" id="{F3FE6B63-35D6-4914-B0B7-B2ACF2038C14}"/>
                </a:ext>
              </a:extLst>
            </p:cNvPr>
            <p:cNvGrpSpPr>
              <a:grpSpLocks/>
            </p:cNvGrpSpPr>
            <p:nvPr/>
          </p:nvGrpSpPr>
          <p:grpSpPr bwMode="auto">
            <a:xfrm>
              <a:off x="9" y="3675"/>
              <a:ext cx="5728" cy="302"/>
              <a:chOff x="9" y="3675"/>
              <a:chExt cx="5728" cy="302"/>
            </a:xfrm>
          </p:grpSpPr>
          <p:sp>
            <p:nvSpPr>
              <p:cNvPr id="1490" name="Freeform 1148">
                <a:extLst>
                  <a:ext uri="{FF2B5EF4-FFF2-40B4-BE49-F238E27FC236}">
                    <a16:creationId xmlns:a16="http://schemas.microsoft.com/office/drawing/2014/main" id="{AD4F7A28-44ED-4EEB-B0B6-4E16D04B32AC}"/>
                  </a:ext>
                </a:extLst>
              </p:cNvPr>
              <p:cNvSpPr>
                <a:spLocks/>
              </p:cNvSpPr>
              <p:nvPr/>
            </p:nvSpPr>
            <p:spPr bwMode="hidden">
              <a:xfrm>
                <a:off x="3281" y="367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727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1" name="Freeform 1149">
                <a:extLst>
                  <a:ext uri="{FF2B5EF4-FFF2-40B4-BE49-F238E27FC236}">
                    <a16:creationId xmlns:a16="http://schemas.microsoft.com/office/drawing/2014/main" id="{EE34623C-9A5A-4FF7-A78E-782184FC64AE}"/>
                  </a:ext>
                </a:extLst>
              </p:cNvPr>
              <p:cNvSpPr>
                <a:spLocks/>
              </p:cNvSpPr>
              <p:nvPr/>
            </p:nvSpPr>
            <p:spPr bwMode="hidden">
              <a:xfrm>
                <a:off x="5694"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2" name="Freeform 1150">
                <a:extLst>
                  <a:ext uri="{FF2B5EF4-FFF2-40B4-BE49-F238E27FC236}">
                    <a16:creationId xmlns:a16="http://schemas.microsoft.com/office/drawing/2014/main" id="{232FF93D-B124-4AD4-80EA-DEC948FC4A59}"/>
                  </a:ext>
                </a:extLst>
              </p:cNvPr>
              <p:cNvSpPr>
                <a:spLocks/>
              </p:cNvSpPr>
              <p:nvPr/>
            </p:nvSpPr>
            <p:spPr bwMode="hidden">
              <a:xfrm>
                <a:off x="5607" y="3761"/>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3" name="Freeform 1151">
                <a:extLst>
                  <a:ext uri="{FF2B5EF4-FFF2-40B4-BE49-F238E27FC236}">
                    <a16:creationId xmlns:a16="http://schemas.microsoft.com/office/drawing/2014/main" id="{9442A411-E067-4F56-B3A7-39FD4254C4CA}"/>
                  </a:ext>
                </a:extLst>
              </p:cNvPr>
              <p:cNvSpPr>
                <a:spLocks/>
              </p:cNvSpPr>
              <p:nvPr/>
            </p:nvSpPr>
            <p:spPr bwMode="hidden">
              <a:xfrm>
                <a:off x="5521"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4" name="Freeform 1152">
                <a:extLst>
                  <a:ext uri="{FF2B5EF4-FFF2-40B4-BE49-F238E27FC236}">
                    <a16:creationId xmlns:a16="http://schemas.microsoft.com/office/drawing/2014/main" id="{7F2A39D3-22D0-4DFA-AD20-F87DD554B38E}"/>
                  </a:ext>
                </a:extLst>
              </p:cNvPr>
              <p:cNvSpPr>
                <a:spLocks/>
              </p:cNvSpPr>
              <p:nvPr/>
            </p:nvSpPr>
            <p:spPr bwMode="hidden">
              <a:xfrm>
                <a:off x="5435"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5" name="Freeform 1153">
                <a:extLst>
                  <a:ext uri="{FF2B5EF4-FFF2-40B4-BE49-F238E27FC236}">
                    <a16:creationId xmlns:a16="http://schemas.microsoft.com/office/drawing/2014/main" id="{C80F47C1-E62D-4C6A-9A21-01A03D386BB3}"/>
                  </a:ext>
                </a:extLst>
              </p:cNvPr>
              <p:cNvSpPr>
                <a:spLocks/>
              </p:cNvSpPr>
              <p:nvPr/>
            </p:nvSpPr>
            <p:spPr bwMode="hidden">
              <a:xfrm>
                <a:off x="5349"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6" name="Freeform 1154">
                <a:extLst>
                  <a:ext uri="{FF2B5EF4-FFF2-40B4-BE49-F238E27FC236}">
                    <a16:creationId xmlns:a16="http://schemas.microsoft.com/office/drawing/2014/main" id="{E8BB3D6E-8EC8-435B-B5EF-34D36C3592C3}"/>
                  </a:ext>
                </a:extLst>
              </p:cNvPr>
              <p:cNvSpPr>
                <a:spLocks/>
              </p:cNvSpPr>
              <p:nvPr/>
            </p:nvSpPr>
            <p:spPr bwMode="hidden">
              <a:xfrm>
                <a:off x="5263"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7" name="Freeform 1155">
                <a:extLst>
                  <a:ext uri="{FF2B5EF4-FFF2-40B4-BE49-F238E27FC236}">
                    <a16:creationId xmlns:a16="http://schemas.microsoft.com/office/drawing/2014/main" id="{0DC9DE2D-3089-4AF5-B01C-68904E8C8590}"/>
                  </a:ext>
                </a:extLst>
              </p:cNvPr>
              <p:cNvSpPr>
                <a:spLocks/>
              </p:cNvSpPr>
              <p:nvPr/>
            </p:nvSpPr>
            <p:spPr bwMode="hidden">
              <a:xfrm>
                <a:off x="5177"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8" name="Freeform 1156">
                <a:extLst>
                  <a:ext uri="{FF2B5EF4-FFF2-40B4-BE49-F238E27FC236}">
                    <a16:creationId xmlns:a16="http://schemas.microsoft.com/office/drawing/2014/main" id="{DC2A9A6B-ADC0-4273-BAE8-0F6CAA93A4D1}"/>
                  </a:ext>
                </a:extLst>
              </p:cNvPr>
              <p:cNvSpPr>
                <a:spLocks/>
              </p:cNvSpPr>
              <p:nvPr/>
            </p:nvSpPr>
            <p:spPr bwMode="hidden">
              <a:xfrm>
                <a:off x="5090"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99" name="Freeform 1157">
                <a:extLst>
                  <a:ext uri="{FF2B5EF4-FFF2-40B4-BE49-F238E27FC236}">
                    <a16:creationId xmlns:a16="http://schemas.microsoft.com/office/drawing/2014/main" id="{EC8A4238-C510-4B39-8FAB-EEFD6D878147}"/>
                  </a:ext>
                </a:extLst>
              </p:cNvPr>
              <p:cNvSpPr>
                <a:spLocks/>
              </p:cNvSpPr>
              <p:nvPr/>
            </p:nvSpPr>
            <p:spPr bwMode="hidden">
              <a:xfrm>
                <a:off x="5004"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0" name="Freeform 1158">
                <a:extLst>
                  <a:ext uri="{FF2B5EF4-FFF2-40B4-BE49-F238E27FC236}">
                    <a16:creationId xmlns:a16="http://schemas.microsoft.com/office/drawing/2014/main" id="{D715A199-AB36-4964-9B21-E717A471C10E}"/>
                  </a:ext>
                </a:extLst>
              </p:cNvPr>
              <p:cNvSpPr>
                <a:spLocks/>
              </p:cNvSpPr>
              <p:nvPr/>
            </p:nvSpPr>
            <p:spPr bwMode="hidden">
              <a:xfrm>
                <a:off x="4918"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1" name="Freeform 1159">
                <a:extLst>
                  <a:ext uri="{FF2B5EF4-FFF2-40B4-BE49-F238E27FC236}">
                    <a16:creationId xmlns:a16="http://schemas.microsoft.com/office/drawing/2014/main" id="{8D6B0512-15EA-491E-9B47-11BC747CAE61}"/>
                  </a:ext>
                </a:extLst>
              </p:cNvPr>
              <p:cNvSpPr>
                <a:spLocks/>
              </p:cNvSpPr>
              <p:nvPr/>
            </p:nvSpPr>
            <p:spPr bwMode="hidden">
              <a:xfrm>
                <a:off x="4832"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2" name="Freeform 1160">
                <a:extLst>
                  <a:ext uri="{FF2B5EF4-FFF2-40B4-BE49-F238E27FC236}">
                    <a16:creationId xmlns:a16="http://schemas.microsoft.com/office/drawing/2014/main" id="{C59F9226-E0AA-409E-A2A3-D0E45B91F7D9}"/>
                  </a:ext>
                </a:extLst>
              </p:cNvPr>
              <p:cNvSpPr>
                <a:spLocks/>
              </p:cNvSpPr>
              <p:nvPr/>
            </p:nvSpPr>
            <p:spPr bwMode="hidden">
              <a:xfrm>
                <a:off x="4746"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3" name="Freeform 1161">
                <a:extLst>
                  <a:ext uri="{FF2B5EF4-FFF2-40B4-BE49-F238E27FC236}">
                    <a16:creationId xmlns:a16="http://schemas.microsoft.com/office/drawing/2014/main" id="{035B4704-D3FF-4400-AD82-3BFD832AC421}"/>
                  </a:ext>
                </a:extLst>
              </p:cNvPr>
              <p:cNvSpPr>
                <a:spLocks/>
              </p:cNvSpPr>
              <p:nvPr/>
            </p:nvSpPr>
            <p:spPr bwMode="hidden">
              <a:xfrm>
                <a:off x="4659" y="3761"/>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4" name="Freeform 1162">
                <a:extLst>
                  <a:ext uri="{FF2B5EF4-FFF2-40B4-BE49-F238E27FC236}">
                    <a16:creationId xmlns:a16="http://schemas.microsoft.com/office/drawing/2014/main" id="{9C65D8BA-466C-4F94-AFB5-84AE50A8CC06}"/>
                  </a:ext>
                </a:extLst>
              </p:cNvPr>
              <p:cNvSpPr>
                <a:spLocks/>
              </p:cNvSpPr>
              <p:nvPr/>
            </p:nvSpPr>
            <p:spPr bwMode="hidden">
              <a:xfrm>
                <a:off x="4573"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5" name="Freeform 1163">
                <a:extLst>
                  <a:ext uri="{FF2B5EF4-FFF2-40B4-BE49-F238E27FC236}">
                    <a16:creationId xmlns:a16="http://schemas.microsoft.com/office/drawing/2014/main" id="{491692C6-A745-4BB8-8E48-B0F845F30641}"/>
                  </a:ext>
                </a:extLst>
              </p:cNvPr>
              <p:cNvSpPr>
                <a:spLocks/>
              </p:cNvSpPr>
              <p:nvPr/>
            </p:nvSpPr>
            <p:spPr bwMode="hidden">
              <a:xfrm>
                <a:off x="4487"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6" name="Freeform 1164">
                <a:extLst>
                  <a:ext uri="{FF2B5EF4-FFF2-40B4-BE49-F238E27FC236}">
                    <a16:creationId xmlns:a16="http://schemas.microsoft.com/office/drawing/2014/main" id="{D147873A-F27C-4E47-9F8C-AB41E98C2363}"/>
                  </a:ext>
                </a:extLst>
              </p:cNvPr>
              <p:cNvSpPr>
                <a:spLocks/>
              </p:cNvSpPr>
              <p:nvPr/>
            </p:nvSpPr>
            <p:spPr bwMode="hidden">
              <a:xfrm>
                <a:off x="4401"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7" name="Freeform 1165">
                <a:extLst>
                  <a:ext uri="{FF2B5EF4-FFF2-40B4-BE49-F238E27FC236}">
                    <a16:creationId xmlns:a16="http://schemas.microsoft.com/office/drawing/2014/main" id="{2858C9CB-1025-480B-8F04-5C6A02DB5428}"/>
                  </a:ext>
                </a:extLst>
              </p:cNvPr>
              <p:cNvSpPr>
                <a:spLocks/>
              </p:cNvSpPr>
              <p:nvPr/>
            </p:nvSpPr>
            <p:spPr bwMode="hidden">
              <a:xfrm>
                <a:off x="4315"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8" name="Freeform 1166">
                <a:extLst>
                  <a:ext uri="{FF2B5EF4-FFF2-40B4-BE49-F238E27FC236}">
                    <a16:creationId xmlns:a16="http://schemas.microsoft.com/office/drawing/2014/main" id="{BD5038E0-462B-4E48-8356-87831CB1E98F}"/>
                  </a:ext>
                </a:extLst>
              </p:cNvPr>
              <p:cNvSpPr>
                <a:spLocks/>
              </p:cNvSpPr>
              <p:nvPr/>
            </p:nvSpPr>
            <p:spPr bwMode="hidden">
              <a:xfrm>
                <a:off x="4229"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09" name="Freeform 1167">
                <a:extLst>
                  <a:ext uri="{FF2B5EF4-FFF2-40B4-BE49-F238E27FC236}">
                    <a16:creationId xmlns:a16="http://schemas.microsoft.com/office/drawing/2014/main" id="{1B7CF4E5-2174-42DF-BF19-9F35C5223EDB}"/>
                  </a:ext>
                </a:extLst>
              </p:cNvPr>
              <p:cNvSpPr>
                <a:spLocks/>
              </p:cNvSpPr>
              <p:nvPr/>
            </p:nvSpPr>
            <p:spPr bwMode="hidden">
              <a:xfrm>
                <a:off x="4142"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0" name="Freeform 1168">
                <a:extLst>
                  <a:ext uri="{FF2B5EF4-FFF2-40B4-BE49-F238E27FC236}">
                    <a16:creationId xmlns:a16="http://schemas.microsoft.com/office/drawing/2014/main" id="{3388A439-BBD5-4B0B-9710-A7A9DCE6774F}"/>
                  </a:ext>
                </a:extLst>
              </p:cNvPr>
              <p:cNvSpPr>
                <a:spLocks/>
              </p:cNvSpPr>
              <p:nvPr/>
            </p:nvSpPr>
            <p:spPr bwMode="hidden">
              <a:xfrm>
                <a:off x="4056"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1" name="Freeform 1169">
                <a:extLst>
                  <a:ext uri="{FF2B5EF4-FFF2-40B4-BE49-F238E27FC236}">
                    <a16:creationId xmlns:a16="http://schemas.microsoft.com/office/drawing/2014/main" id="{4CD7CEED-8844-48A4-ABFE-6C2A28C174F2}"/>
                  </a:ext>
                </a:extLst>
              </p:cNvPr>
              <p:cNvSpPr>
                <a:spLocks/>
              </p:cNvSpPr>
              <p:nvPr/>
            </p:nvSpPr>
            <p:spPr bwMode="hidden">
              <a:xfrm>
                <a:off x="3970"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2" name="Freeform 1170">
                <a:extLst>
                  <a:ext uri="{FF2B5EF4-FFF2-40B4-BE49-F238E27FC236}">
                    <a16:creationId xmlns:a16="http://schemas.microsoft.com/office/drawing/2014/main" id="{358EC1D3-9AFE-4D33-914F-E9FC69AE452D}"/>
                  </a:ext>
                </a:extLst>
              </p:cNvPr>
              <p:cNvSpPr>
                <a:spLocks/>
              </p:cNvSpPr>
              <p:nvPr/>
            </p:nvSpPr>
            <p:spPr bwMode="hidden">
              <a:xfrm>
                <a:off x="3884"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3" name="Freeform 1171">
                <a:extLst>
                  <a:ext uri="{FF2B5EF4-FFF2-40B4-BE49-F238E27FC236}">
                    <a16:creationId xmlns:a16="http://schemas.microsoft.com/office/drawing/2014/main" id="{47131E76-A603-464B-B9B3-6B313409FF43}"/>
                  </a:ext>
                </a:extLst>
              </p:cNvPr>
              <p:cNvSpPr>
                <a:spLocks/>
              </p:cNvSpPr>
              <p:nvPr/>
            </p:nvSpPr>
            <p:spPr bwMode="hidden">
              <a:xfrm>
                <a:off x="3798"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4" name="Freeform 1172">
                <a:extLst>
                  <a:ext uri="{FF2B5EF4-FFF2-40B4-BE49-F238E27FC236}">
                    <a16:creationId xmlns:a16="http://schemas.microsoft.com/office/drawing/2014/main" id="{6A58EBB7-9149-4AB9-AA84-48A0D9BCA4A1}"/>
                  </a:ext>
                </a:extLst>
              </p:cNvPr>
              <p:cNvSpPr>
                <a:spLocks/>
              </p:cNvSpPr>
              <p:nvPr/>
            </p:nvSpPr>
            <p:spPr bwMode="hidden">
              <a:xfrm>
                <a:off x="3711" y="3761"/>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5" name="Freeform 1173">
                <a:extLst>
                  <a:ext uri="{FF2B5EF4-FFF2-40B4-BE49-F238E27FC236}">
                    <a16:creationId xmlns:a16="http://schemas.microsoft.com/office/drawing/2014/main" id="{47B7D293-DE9A-4824-ADD4-15950264D7A3}"/>
                  </a:ext>
                </a:extLst>
              </p:cNvPr>
              <p:cNvSpPr>
                <a:spLocks/>
              </p:cNvSpPr>
              <p:nvPr/>
            </p:nvSpPr>
            <p:spPr bwMode="hidden">
              <a:xfrm>
                <a:off x="3625"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6" name="Freeform 1174">
                <a:extLst>
                  <a:ext uri="{FF2B5EF4-FFF2-40B4-BE49-F238E27FC236}">
                    <a16:creationId xmlns:a16="http://schemas.microsoft.com/office/drawing/2014/main" id="{80A8BE7A-DE68-4880-9528-7260A49DBBB6}"/>
                  </a:ext>
                </a:extLst>
              </p:cNvPr>
              <p:cNvSpPr>
                <a:spLocks/>
              </p:cNvSpPr>
              <p:nvPr/>
            </p:nvSpPr>
            <p:spPr bwMode="hidden">
              <a:xfrm>
                <a:off x="1815" y="3761"/>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7" name="Freeform 1175">
                <a:extLst>
                  <a:ext uri="{FF2B5EF4-FFF2-40B4-BE49-F238E27FC236}">
                    <a16:creationId xmlns:a16="http://schemas.microsoft.com/office/drawing/2014/main" id="{410DCD61-5A33-40A5-999C-A5CA15303A03}"/>
                  </a:ext>
                </a:extLst>
              </p:cNvPr>
              <p:cNvSpPr>
                <a:spLocks/>
              </p:cNvSpPr>
              <p:nvPr/>
            </p:nvSpPr>
            <p:spPr bwMode="hidden">
              <a:xfrm>
                <a:off x="1729"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8" name="Freeform 1176">
                <a:extLst>
                  <a:ext uri="{FF2B5EF4-FFF2-40B4-BE49-F238E27FC236}">
                    <a16:creationId xmlns:a16="http://schemas.microsoft.com/office/drawing/2014/main" id="{1677294F-64DF-4991-BF6A-9F6BF1BAE7F4}"/>
                  </a:ext>
                </a:extLst>
              </p:cNvPr>
              <p:cNvSpPr>
                <a:spLocks/>
              </p:cNvSpPr>
              <p:nvPr/>
            </p:nvSpPr>
            <p:spPr bwMode="hidden">
              <a:xfrm>
                <a:off x="1643"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19" name="Freeform 1177">
                <a:extLst>
                  <a:ext uri="{FF2B5EF4-FFF2-40B4-BE49-F238E27FC236}">
                    <a16:creationId xmlns:a16="http://schemas.microsoft.com/office/drawing/2014/main" id="{8D0DBAAE-AE4E-48A2-A1A8-B6C84BDD6A3A}"/>
                  </a:ext>
                </a:extLst>
              </p:cNvPr>
              <p:cNvSpPr>
                <a:spLocks/>
              </p:cNvSpPr>
              <p:nvPr/>
            </p:nvSpPr>
            <p:spPr bwMode="hidden">
              <a:xfrm>
                <a:off x="1557"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0" name="Freeform 1178">
                <a:extLst>
                  <a:ext uri="{FF2B5EF4-FFF2-40B4-BE49-F238E27FC236}">
                    <a16:creationId xmlns:a16="http://schemas.microsoft.com/office/drawing/2014/main" id="{DE4A7DC6-08D1-4A96-A326-C3912F2CE9FB}"/>
                  </a:ext>
                </a:extLst>
              </p:cNvPr>
              <p:cNvSpPr>
                <a:spLocks/>
              </p:cNvSpPr>
              <p:nvPr/>
            </p:nvSpPr>
            <p:spPr bwMode="hidden">
              <a:xfrm>
                <a:off x="1471"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1" name="Freeform 1179">
                <a:extLst>
                  <a:ext uri="{FF2B5EF4-FFF2-40B4-BE49-F238E27FC236}">
                    <a16:creationId xmlns:a16="http://schemas.microsoft.com/office/drawing/2014/main" id="{B330B58D-BF1A-4EE2-880F-FDBA8A2DE15D}"/>
                  </a:ext>
                </a:extLst>
              </p:cNvPr>
              <p:cNvSpPr>
                <a:spLocks/>
              </p:cNvSpPr>
              <p:nvPr/>
            </p:nvSpPr>
            <p:spPr bwMode="hidden">
              <a:xfrm>
                <a:off x="1385"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2" name="Freeform 1180">
                <a:extLst>
                  <a:ext uri="{FF2B5EF4-FFF2-40B4-BE49-F238E27FC236}">
                    <a16:creationId xmlns:a16="http://schemas.microsoft.com/office/drawing/2014/main" id="{2EE93FDB-2F11-4EB1-8DB2-705E66D868FE}"/>
                  </a:ext>
                </a:extLst>
              </p:cNvPr>
              <p:cNvSpPr>
                <a:spLocks/>
              </p:cNvSpPr>
              <p:nvPr/>
            </p:nvSpPr>
            <p:spPr bwMode="hidden">
              <a:xfrm>
                <a:off x="1298"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3" name="Freeform 1181">
                <a:extLst>
                  <a:ext uri="{FF2B5EF4-FFF2-40B4-BE49-F238E27FC236}">
                    <a16:creationId xmlns:a16="http://schemas.microsoft.com/office/drawing/2014/main" id="{CFA2E7FD-DC5E-464B-80C8-890D2E8F5892}"/>
                  </a:ext>
                </a:extLst>
              </p:cNvPr>
              <p:cNvSpPr>
                <a:spLocks/>
              </p:cNvSpPr>
              <p:nvPr/>
            </p:nvSpPr>
            <p:spPr bwMode="hidden">
              <a:xfrm>
                <a:off x="1212"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4" name="Freeform 1182">
                <a:extLst>
                  <a:ext uri="{FF2B5EF4-FFF2-40B4-BE49-F238E27FC236}">
                    <a16:creationId xmlns:a16="http://schemas.microsoft.com/office/drawing/2014/main" id="{CF47F84F-A22A-4FB5-9EE8-F433AF7E3747}"/>
                  </a:ext>
                </a:extLst>
              </p:cNvPr>
              <p:cNvSpPr>
                <a:spLocks/>
              </p:cNvSpPr>
              <p:nvPr/>
            </p:nvSpPr>
            <p:spPr bwMode="hidden">
              <a:xfrm>
                <a:off x="1126"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5" name="Freeform 1183">
                <a:extLst>
                  <a:ext uri="{FF2B5EF4-FFF2-40B4-BE49-F238E27FC236}">
                    <a16:creationId xmlns:a16="http://schemas.microsoft.com/office/drawing/2014/main" id="{D499107F-1392-4589-BE74-EE0104EA43E7}"/>
                  </a:ext>
                </a:extLst>
              </p:cNvPr>
              <p:cNvSpPr>
                <a:spLocks/>
              </p:cNvSpPr>
              <p:nvPr/>
            </p:nvSpPr>
            <p:spPr bwMode="hidden">
              <a:xfrm>
                <a:off x="1040"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6" name="Freeform 1184">
                <a:extLst>
                  <a:ext uri="{FF2B5EF4-FFF2-40B4-BE49-F238E27FC236}">
                    <a16:creationId xmlns:a16="http://schemas.microsoft.com/office/drawing/2014/main" id="{3035F1EB-F6F4-4087-8B68-634B236F25E4}"/>
                  </a:ext>
                </a:extLst>
              </p:cNvPr>
              <p:cNvSpPr>
                <a:spLocks/>
              </p:cNvSpPr>
              <p:nvPr/>
            </p:nvSpPr>
            <p:spPr bwMode="hidden">
              <a:xfrm>
                <a:off x="954"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7" name="Freeform 1185">
                <a:extLst>
                  <a:ext uri="{FF2B5EF4-FFF2-40B4-BE49-F238E27FC236}">
                    <a16:creationId xmlns:a16="http://schemas.microsoft.com/office/drawing/2014/main" id="{780F29AC-8E84-430F-822F-38C6B99CCEBB}"/>
                  </a:ext>
                </a:extLst>
              </p:cNvPr>
              <p:cNvSpPr>
                <a:spLocks/>
              </p:cNvSpPr>
              <p:nvPr/>
            </p:nvSpPr>
            <p:spPr bwMode="hidden">
              <a:xfrm>
                <a:off x="867" y="3761"/>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8" name="Freeform 1186">
                <a:extLst>
                  <a:ext uri="{FF2B5EF4-FFF2-40B4-BE49-F238E27FC236}">
                    <a16:creationId xmlns:a16="http://schemas.microsoft.com/office/drawing/2014/main" id="{B4F3567E-ACEF-4414-8BD8-27A6B4A5EA4A}"/>
                  </a:ext>
                </a:extLst>
              </p:cNvPr>
              <p:cNvSpPr>
                <a:spLocks/>
              </p:cNvSpPr>
              <p:nvPr/>
            </p:nvSpPr>
            <p:spPr bwMode="hidden">
              <a:xfrm>
                <a:off x="781"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29" name="Freeform 1187">
                <a:extLst>
                  <a:ext uri="{FF2B5EF4-FFF2-40B4-BE49-F238E27FC236}">
                    <a16:creationId xmlns:a16="http://schemas.microsoft.com/office/drawing/2014/main" id="{2015EE37-CFCF-4B2E-BA97-91781BF78DF5}"/>
                  </a:ext>
                </a:extLst>
              </p:cNvPr>
              <p:cNvSpPr>
                <a:spLocks/>
              </p:cNvSpPr>
              <p:nvPr/>
            </p:nvSpPr>
            <p:spPr bwMode="hidden">
              <a:xfrm>
                <a:off x="695"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0" name="Freeform 1188">
                <a:extLst>
                  <a:ext uri="{FF2B5EF4-FFF2-40B4-BE49-F238E27FC236}">
                    <a16:creationId xmlns:a16="http://schemas.microsoft.com/office/drawing/2014/main" id="{C7705BAA-2E05-41C9-8817-7236A85BA670}"/>
                  </a:ext>
                </a:extLst>
              </p:cNvPr>
              <p:cNvSpPr>
                <a:spLocks/>
              </p:cNvSpPr>
              <p:nvPr/>
            </p:nvSpPr>
            <p:spPr bwMode="hidden">
              <a:xfrm>
                <a:off x="609"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1" name="Freeform 1189">
                <a:extLst>
                  <a:ext uri="{FF2B5EF4-FFF2-40B4-BE49-F238E27FC236}">
                    <a16:creationId xmlns:a16="http://schemas.microsoft.com/office/drawing/2014/main" id="{67696D54-54CE-43B5-9695-1C598F4ACA1F}"/>
                  </a:ext>
                </a:extLst>
              </p:cNvPr>
              <p:cNvSpPr>
                <a:spLocks/>
              </p:cNvSpPr>
              <p:nvPr/>
            </p:nvSpPr>
            <p:spPr bwMode="hidden">
              <a:xfrm>
                <a:off x="523"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2" name="Freeform 1190">
                <a:extLst>
                  <a:ext uri="{FF2B5EF4-FFF2-40B4-BE49-F238E27FC236}">
                    <a16:creationId xmlns:a16="http://schemas.microsoft.com/office/drawing/2014/main" id="{8EA678D7-7EC9-4C3D-A919-FAFB030E7A6D}"/>
                  </a:ext>
                </a:extLst>
              </p:cNvPr>
              <p:cNvSpPr>
                <a:spLocks/>
              </p:cNvSpPr>
              <p:nvPr/>
            </p:nvSpPr>
            <p:spPr bwMode="hidden">
              <a:xfrm>
                <a:off x="437"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3" name="Freeform 1191">
                <a:extLst>
                  <a:ext uri="{FF2B5EF4-FFF2-40B4-BE49-F238E27FC236}">
                    <a16:creationId xmlns:a16="http://schemas.microsoft.com/office/drawing/2014/main" id="{8B948A6B-95C8-4727-A2AC-356EB84B3D67}"/>
                  </a:ext>
                </a:extLst>
              </p:cNvPr>
              <p:cNvSpPr>
                <a:spLocks/>
              </p:cNvSpPr>
              <p:nvPr/>
            </p:nvSpPr>
            <p:spPr bwMode="hidden">
              <a:xfrm>
                <a:off x="350"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4" name="Freeform 1192">
                <a:extLst>
                  <a:ext uri="{FF2B5EF4-FFF2-40B4-BE49-F238E27FC236}">
                    <a16:creationId xmlns:a16="http://schemas.microsoft.com/office/drawing/2014/main" id="{D6629DB4-13A7-4E51-82EF-35AD1B1EC92B}"/>
                  </a:ext>
                </a:extLst>
              </p:cNvPr>
              <p:cNvSpPr>
                <a:spLocks/>
              </p:cNvSpPr>
              <p:nvPr/>
            </p:nvSpPr>
            <p:spPr bwMode="hidden">
              <a:xfrm>
                <a:off x="264"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5" name="Freeform 1193">
                <a:extLst>
                  <a:ext uri="{FF2B5EF4-FFF2-40B4-BE49-F238E27FC236}">
                    <a16:creationId xmlns:a16="http://schemas.microsoft.com/office/drawing/2014/main" id="{D5C8B03A-ED0F-48CA-8355-92245CA0045F}"/>
                  </a:ext>
                </a:extLst>
              </p:cNvPr>
              <p:cNvSpPr>
                <a:spLocks/>
              </p:cNvSpPr>
              <p:nvPr/>
            </p:nvSpPr>
            <p:spPr bwMode="hidden">
              <a:xfrm>
                <a:off x="178"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6" name="Freeform 1194">
                <a:extLst>
                  <a:ext uri="{FF2B5EF4-FFF2-40B4-BE49-F238E27FC236}">
                    <a16:creationId xmlns:a16="http://schemas.microsoft.com/office/drawing/2014/main" id="{997AEBBA-5A81-4B2F-8F3F-2D081BCD28F1}"/>
                  </a:ext>
                </a:extLst>
              </p:cNvPr>
              <p:cNvSpPr>
                <a:spLocks/>
              </p:cNvSpPr>
              <p:nvPr/>
            </p:nvSpPr>
            <p:spPr bwMode="hidden">
              <a:xfrm>
                <a:off x="92"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7" name="Freeform 1195">
                <a:extLst>
                  <a:ext uri="{FF2B5EF4-FFF2-40B4-BE49-F238E27FC236}">
                    <a16:creationId xmlns:a16="http://schemas.microsoft.com/office/drawing/2014/main" id="{3D49B352-798A-438C-A864-826CF7B76583}"/>
                  </a:ext>
                </a:extLst>
              </p:cNvPr>
              <p:cNvSpPr>
                <a:spLocks/>
              </p:cNvSpPr>
              <p:nvPr/>
            </p:nvSpPr>
            <p:spPr bwMode="hidden">
              <a:xfrm>
                <a:off x="9" y="3761"/>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8" name="Freeform 1196">
                <a:extLst>
                  <a:ext uri="{FF2B5EF4-FFF2-40B4-BE49-F238E27FC236}">
                    <a16:creationId xmlns:a16="http://schemas.microsoft.com/office/drawing/2014/main" id="{22652F67-CC88-4671-97E5-C28D33A468DF}"/>
                  </a:ext>
                </a:extLst>
              </p:cNvPr>
              <p:cNvSpPr>
                <a:spLocks/>
              </p:cNvSpPr>
              <p:nvPr/>
            </p:nvSpPr>
            <p:spPr bwMode="hidden">
              <a:xfrm>
                <a:off x="3194"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39" name="Freeform 1197">
                <a:extLst>
                  <a:ext uri="{FF2B5EF4-FFF2-40B4-BE49-F238E27FC236}">
                    <a16:creationId xmlns:a16="http://schemas.microsoft.com/office/drawing/2014/main" id="{C3214653-052F-4F70-BCDE-3D2BBA7D5E78}"/>
                  </a:ext>
                </a:extLst>
              </p:cNvPr>
              <p:cNvSpPr>
                <a:spLocks/>
              </p:cNvSpPr>
              <p:nvPr/>
            </p:nvSpPr>
            <p:spPr bwMode="hidden">
              <a:xfrm>
                <a:off x="3108"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0" name="Freeform 1198">
                <a:extLst>
                  <a:ext uri="{FF2B5EF4-FFF2-40B4-BE49-F238E27FC236}">
                    <a16:creationId xmlns:a16="http://schemas.microsoft.com/office/drawing/2014/main" id="{FA1A0EE3-7D46-44C1-AF45-D36B618F285D}"/>
                  </a:ext>
                </a:extLst>
              </p:cNvPr>
              <p:cNvSpPr>
                <a:spLocks/>
              </p:cNvSpPr>
              <p:nvPr/>
            </p:nvSpPr>
            <p:spPr bwMode="hidden">
              <a:xfrm>
                <a:off x="3022"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1" name="Freeform 1199">
                <a:extLst>
                  <a:ext uri="{FF2B5EF4-FFF2-40B4-BE49-F238E27FC236}">
                    <a16:creationId xmlns:a16="http://schemas.microsoft.com/office/drawing/2014/main" id="{23901A21-CBE2-408B-9150-9167E18773DE}"/>
                  </a:ext>
                </a:extLst>
              </p:cNvPr>
              <p:cNvSpPr>
                <a:spLocks/>
              </p:cNvSpPr>
              <p:nvPr/>
            </p:nvSpPr>
            <p:spPr bwMode="hidden">
              <a:xfrm>
                <a:off x="2936"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2" name="Freeform 1200">
                <a:extLst>
                  <a:ext uri="{FF2B5EF4-FFF2-40B4-BE49-F238E27FC236}">
                    <a16:creationId xmlns:a16="http://schemas.microsoft.com/office/drawing/2014/main" id="{76A3E495-C817-4EEA-99DA-3FDE270AE436}"/>
                  </a:ext>
                </a:extLst>
              </p:cNvPr>
              <p:cNvSpPr>
                <a:spLocks/>
              </p:cNvSpPr>
              <p:nvPr/>
            </p:nvSpPr>
            <p:spPr bwMode="hidden">
              <a:xfrm>
                <a:off x="2850"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3" name="Freeform 1201">
                <a:extLst>
                  <a:ext uri="{FF2B5EF4-FFF2-40B4-BE49-F238E27FC236}">
                    <a16:creationId xmlns:a16="http://schemas.microsoft.com/office/drawing/2014/main" id="{B0D63CF1-2700-42BE-BF9A-B66F7EEEA909}"/>
                  </a:ext>
                </a:extLst>
              </p:cNvPr>
              <p:cNvSpPr>
                <a:spLocks/>
              </p:cNvSpPr>
              <p:nvPr/>
            </p:nvSpPr>
            <p:spPr bwMode="hidden">
              <a:xfrm>
                <a:off x="2763" y="3761"/>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4" name="Freeform 1202">
                <a:extLst>
                  <a:ext uri="{FF2B5EF4-FFF2-40B4-BE49-F238E27FC236}">
                    <a16:creationId xmlns:a16="http://schemas.microsoft.com/office/drawing/2014/main" id="{60AAF5FA-7E27-4776-BE37-8305C88CD00B}"/>
                  </a:ext>
                </a:extLst>
              </p:cNvPr>
              <p:cNvSpPr>
                <a:spLocks/>
              </p:cNvSpPr>
              <p:nvPr/>
            </p:nvSpPr>
            <p:spPr bwMode="hidden">
              <a:xfrm>
                <a:off x="2677"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5" name="Freeform 1203">
                <a:extLst>
                  <a:ext uri="{FF2B5EF4-FFF2-40B4-BE49-F238E27FC236}">
                    <a16:creationId xmlns:a16="http://schemas.microsoft.com/office/drawing/2014/main" id="{9FA8581B-0295-497A-A14A-313AE33D621D}"/>
                  </a:ext>
                </a:extLst>
              </p:cNvPr>
              <p:cNvSpPr>
                <a:spLocks/>
              </p:cNvSpPr>
              <p:nvPr/>
            </p:nvSpPr>
            <p:spPr bwMode="hidden">
              <a:xfrm>
                <a:off x="2591"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6" name="Freeform 1204">
                <a:extLst>
                  <a:ext uri="{FF2B5EF4-FFF2-40B4-BE49-F238E27FC236}">
                    <a16:creationId xmlns:a16="http://schemas.microsoft.com/office/drawing/2014/main" id="{75F05EBE-2387-4ADB-B252-76D18FE21EB2}"/>
                  </a:ext>
                </a:extLst>
              </p:cNvPr>
              <p:cNvSpPr>
                <a:spLocks/>
              </p:cNvSpPr>
              <p:nvPr/>
            </p:nvSpPr>
            <p:spPr bwMode="hidden">
              <a:xfrm>
                <a:off x="2505"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7" name="Freeform 1205">
                <a:extLst>
                  <a:ext uri="{FF2B5EF4-FFF2-40B4-BE49-F238E27FC236}">
                    <a16:creationId xmlns:a16="http://schemas.microsoft.com/office/drawing/2014/main" id="{F8632745-E327-4786-BF26-C49701D720C9}"/>
                  </a:ext>
                </a:extLst>
              </p:cNvPr>
              <p:cNvSpPr>
                <a:spLocks/>
              </p:cNvSpPr>
              <p:nvPr/>
            </p:nvSpPr>
            <p:spPr bwMode="hidden">
              <a:xfrm>
                <a:off x="2419"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8" name="Freeform 1206">
                <a:extLst>
                  <a:ext uri="{FF2B5EF4-FFF2-40B4-BE49-F238E27FC236}">
                    <a16:creationId xmlns:a16="http://schemas.microsoft.com/office/drawing/2014/main" id="{44B9EAAF-B40F-4906-B1E7-783FCD1387CB}"/>
                  </a:ext>
                </a:extLst>
              </p:cNvPr>
              <p:cNvSpPr>
                <a:spLocks/>
              </p:cNvSpPr>
              <p:nvPr/>
            </p:nvSpPr>
            <p:spPr bwMode="hidden">
              <a:xfrm>
                <a:off x="2333"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49" name="Freeform 1207">
                <a:extLst>
                  <a:ext uri="{FF2B5EF4-FFF2-40B4-BE49-F238E27FC236}">
                    <a16:creationId xmlns:a16="http://schemas.microsoft.com/office/drawing/2014/main" id="{4D13A15B-FD3E-45E3-91E2-25DC774DBE2D}"/>
                  </a:ext>
                </a:extLst>
              </p:cNvPr>
              <p:cNvSpPr>
                <a:spLocks/>
              </p:cNvSpPr>
              <p:nvPr/>
            </p:nvSpPr>
            <p:spPr bwMode="hidden">
              <a:xfrm>
                <a:off x="2246"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0" name="Freeform 1208">
                <a:extLst>
                  <a:ext uri="{FF2B5EF4-FFF2-40B4-BE49-F238E27FC236}">
                    <a16:creationId xmlns:a16="http://schemas.microsoft.com/office/drawing/2014/main" id="{132C4D28-3066-42F4-A411-E1DF82B9BBA0}"/>
                  </a:ext>
                </a:extLst>
              </p:cNvPr>
              <p:cNvSpPr>
                <a:spLocks/>
              </p:cNvSpPr>
              <p:nvPr/>
            </p:nvSpPr>
            <p:spPr bwMode="hidden">
              <a:xfrm>
                <a:off x="2160"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1" name="Freeform 1209">
                <a:extLst>
                  <a:ext uri="{FF2B5EF4-FFF2-40B4-BE49-F238E27FC236}">
                    <a16:creationId xmlns:a16="http://schemas.microsoft.com/office/drawing/2014/main" id="{1DE9A5E7-D597-463D-9179-BDDAF63853BA}"/>
                  </a:ext>
                </a:extLst>
              </p:cNvPr>
              <p:cNvSpPr>
                <a:spLocks/>
              </p:cNvSpPr>
              <p:nvPr/>
            </p:nvSpPr>
            <p:spPr bwMode="hidden">
              <a:xfrm>
                <a:off x="2074"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2" name="Freeform 1210">
                <a:extLst>
                  <a:ext uri="{FF2B5EF4-FFF2-40B4-BE49-F238E27FC236}">
                    <a16:creationId xmlns:a16="http://schemas.microsoft.com/office/drawing/2014/main" id="{9BFABD66-D498-4CB2-9E6E-6B06F2C1E07E}"/>
                  </a:ext>
                </a:extLst>
              </p:cNvPr>
              <p:cNvSpPr>
                <a:spLocks/>
              </p:cNvSpPr>
              <p:nvPr/>
            </p:nvSpPr>
            <p:spPr bwMode="hidden">
              <a:xfrm>
                <a:off x="1988"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3" name="Freeform 1211">
                <a:extLst>
                  <a:ext uri="{FF2B5EF4-FFF2-40B4-BE49-F238E27FC236}">
                    <a16:creationId xmlns:a16="http://schemas.microsoft.com/office/drawing/2014/main" id="{D1F9E751-66BF-41FB-B3ED-62D95A18BD72}"/>
                  </a:ext>
                </a:extLst>
              </p:cNvPr>
              <p:cNvSpPr>
                <a:spLocks/>
              </p:cNvSpPr>
              <p:nvPr/>
            </p:nvSpPr>
            <p:spPr bwMode="hidden">
              <a:xfrm>
                <a:off x="1902"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4" name="Freeform 1212">
                <a:extLst>
                  <a:ext uri="{FF2B5EF4-FFF2-40B4-BE49-F238E27FC236}">
                    <a16:creationId xmlns:a16="http://schemas.microsoft.com/office/drawing/2014/main" id="{9DD1DE5D-B425-4FD4-886B-E64193B2E141}"/>
                  </a:ext>
                </a:extLst>
              </p:cNvPr>
              <p:cNvSpPr>
                <a:spLocks/>
              </p:cNvSpPr>
              <p:nvPr/>
            </p:nvSpPr>
            <p:spPr bwMode="hidden">
              <a:xfrm>
                <a:off x="3539" y="3761"/>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5" name="Freeform 1213">
                <a:extLst>
                  <a:ext uri="{FF2B5EF4-FFF2-40B4-BE49-F238E27FC236}">
                    <a16:creationId xmlns:a16="http://schemas.microsoft.com/office/drawing/2014/main" id="{1EF64A11-49E1-46D0-9728-8532ED26B068}"/>
                  </a:ext>
                </a:extLst>
              </p:cNvPr>
              <p:cNvSpPr>
                <a:spLocks/>
              </p:cNvSpPr>
              <p:nvPr/>
            </p:nvSpPr>
            <p:spPr bwMode="hidden">
              <a:xfrm>
                <a:off x="3453"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6" name="Freeform 1214">
                <a:extLst>
                  <a:ext uri="{FF2B5EF4-FFF2-40B4-BE49-F238E27FC236}">
                    <a16:creationId xmlns:a16="http://schemas.microsoft.com/office/drawing/2014/main" id="{44254C61-8827-4C61-8AD2-D6B530DCB26B}"/>
                  </a:ext>
                </a:extLst>
              </p:cNvPr>
              <p:cNvSpPr>
                <a:spLocks/>
              </p:cNvSpPr>
              <p:nvPr/>
            </p:nvSpPr>
            <p:spPr bwMode="hidden">
              <a:xfrm>
                <a:off x="3367"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7" name="Freeform 1215">
                <a:extLst>
                  <a:ext uri="{FF2B5EF4-FFF2-40B4-BE49-F238E27FC236}">
                    <a16:creationId xmlns:a16="http://schemas.microsoft.com/office/drawing/2014/main" id="{AC3E7D0E-DAD8-4964-B2FF-694E4A9B9C4B}"/>
                  </a:ext>
                </a:extLst>
              </p:cNvPr>
              <p:cNvSpPr>
                <a:spLocks/>
              </p:cNvSpPr>
              <p:nvPr/>
            </p:nvSpPr>
            <p:spPr bwMode="hidden">
              <a:xfrm>
                <a:off x="3281" y="3761"/>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8" name="Freeform 1216">
                <a:extLst>
                  <a:ext uri="{FF2B5EF4-FFF2-40B4-BE49-F238E27FC236}">
                    <a16:creationId xmlns:a16="http://schemas.microsoft.com/office/drawing/2014/main" id="{C38801C6-00D8-437D-A08B-4706F6293306}"/>
                  </a:ext>
                </a:extLst>
              </p:cNvPr>
              <p:cNvSpPr>
                <a:spLocks/>
              </p:cNvSpPr>
              <p:nvPr/>
            </p:nvSpPr>
            <p:spPr bwMode="hidden">
              <a:xfrm>
                <a:off x="5694"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59" name="Freeform 1217">
                <a:extLst>
                  <a:ext uri="{FF2B5EF4-FFF2-40B4-BE49-F238E27FC236}">
                    <a16:creationId xmlns:a16="http://schemas.microsoft.com/office/drawing/2014/main" id="{B3D1D5A7-D8B7-4114-B0B0-58C4BBBA020D}"/>
                  </a:ext>
                </a:extLst>
              </p:cNvPr>
              <p:cNvSpPr>
                <a:spLocks/>
              </p:cNvSpPr>
              <p:nvPr/>
            </p:nvSpPr>
            <p:spPr bwMode="hidden">
              <a:xfrm>
                <a:off x="5607" y="384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0" name="Freeform 1218">
                <a:extLst>
                  <a:ext uri="{FF2B5EF4-FFF2-40B4-BE49-F238E27FC236}">
                    <a16:creationId xmlns:a16="http://schemas.microsoft.com/office/drawing/2014/main" id="{D2963EC8-BC24-403D-9432-9580ADE265FA}"/>
                  </a:ext>
                </a:extLst>
              </p:cNvPr>
              <p:cNvSpPr>
                <a:spLocks/>
              </p:cNvSpPr>
              <p:nvPr/>
            </p:nvSpPr>
            <p:spPr bwMode="hidden">
              <a:xfrm>
                <a:off x="5521"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1" name="Freeform 1219">
                <a:extLst>
                  <a:ext uri="{FF2B5EF4-FFF2-40B4-BE49-F238E27FC236}">
                    <a16:creationId xmlns:a16="http://schemas.microsoft.com/office/drawing/2014/main" id="{0CA412E2-0FAC-4224-8D99-1025B8830FED}"/>
                  </a:ext>
                </a:extLst>
              </p:cNvPr>
              <p:cNvSpPr>
                <a:spLocks/>
              </p:cNvSpPr>
              <p:nvPr/>
            </p:nvSpPr>
            <p:spPr bwMode="hidden">
              <a:xfrm>
                <a:off x="5435"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2" name="Freeform 1220">
                <a:extLst>
                  <a:ext uri="{FF2B5EF4-FFF2-40B4-BE49-F238E27FC236}">
                    <a16:creationId xmlns:a16="http://schemas.microsoft.com/office/drawing/2014/main" id="{FA7AEB18-F218-4FE0-83D4-571D77AE3AED}"/>
                  </a:ext>
                </a:extLst>
              </p:cNvPr>
              <p:cNvSpPr>
                <a:spLocks/>
              </p:cNvSpPr>
              <p:nvPr/>
            </p:nvSpPr>
            <p:spPr bwMode="hidden">
              <a:xfrm>
                <a:off x="5349"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3" name="Freeform 1221">
                <a:extLst>
                  <a:ext uri="{FF2B5EF4-FFF2-40B4-BE49-F238E27FC236}">
                    <a16:creationId xmlns:a16="http://schemas.microsoft.com/office/drawing/2014/main" id="{1718FF9F-5D9C-4C5F-B4B2-F0797F1E53C5}"/>
                  </a:ext>
                </a:extLst>
              </p:cNvPr>
              <p:cNvSpPr>
                <a:spLocks/>
              </p:cNvSpPr>
              <p:nvPr/>
            </p:nvSpPr>
            <p:spPr bwMode="hidden">
              <a:xfrm>
                <a:off x="5263"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4" name="Freeform 1222">
                <a:extLst>
                  <a:ext uri="{FF2B5EF4-FFF2-40B4-BE49-F238E27FC236}">
                    <a16:creationId xmlns:a16="http://schemas.microsoft.com/office/drawing/2014/main" id="{17E30F31-2DAF-4774-88E9-3E2560F923A8}"/>
                  </a:ext>
                </a:extLst>
              </p:cNvPr>
              <p:cNvSpPr>
                <a:spLocks/>
              </p:cNvSpPr>
              <p:nvPr/>
            </p:nvSpPr>
            <p:spPr bwMode="hidden">
              <a:xfrm>
                <a:off x="5177"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5" name="Freeform 1223">
                <a:extLst>
                  <a:ext uri="{FF2B5EF4-FFF2-40B4-BE49-F238E27FC236}">
                    <a16:creationId xmlns:a16="http://schemas.microsoft.com/office/drawing/2014/main" id="{68AD618A-F192-4005-A5D0-BA575706D4EA}"/>
                  </a:ext>
                </a:extLst>
              </p:cNvPr>
              <p:cNvSpPr>
                <a:spLocks/>
              </p:cNvSpPr>
              <p:nvPr/>
            </p:nvSpPr>
            <p:spPr bwMode="hidden">
              <a:xfrm>
                <a:off x="5090"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6" name="Freeform 1224">
                <a:extLst>
                  <a:ext uri="{FF2B5EF4-FFF2-40B4-BE49-F238E27FC236}">
                    <a16:creationId xmlns:a16="http://schemas.microsoft.com/office/drawing/2014/main" id="{E92D3CF2-09F8-471B-ADB3-1CA1D47E871D}"/>
                  </a:ext>
                </a:extLst>
              </p:cNvPr>
              <p:cNvSpPr>
                <a:spLocks/>
              </p:cNvSpPr>
              <p:nvPr/>
            </p:nvSpPr>
            <p:spPr bwMode="hidden">
              <a:xfrm>
                <a:off x="5004"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7" name="Freeform 1225">
                <a:extLst>
                  <a:ext uri="{FF2B5EF4-FFF2-40B4-BE49-F238E27FC236}">
                    <a16:creationId xmlns:a16="http://schemas.microsoft.com/office/drawing/2014/main" id="{03B02054-DDA3-4A58-B61A-1874BAC0A844}"/>
                  </a:ext>
                </a:extLst>
              </p:cNvPr>
              <p:cNvSpPr>
                <a:spLocks/>
              </p:cNvSpPr>
              <p:nvPr/>
            </p:nvSpPr>
            <p:spPr bwMode="hidden">
              <a:xfrm>
                <a:off x="4918"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8" name="Freeform 1226">
                <a:extLst>
                  <a:ext uri="{FF2B5EF4-FFF2-40B4-BE49-F238E27FC236}">
                    <a16:creationId xmlns:a16="http://schemas.microsoft.com/office/drawing/2014/main" id="{5F8B7DF9-6E1D-4127-918C-FDC62B7A6096}"/>
                  </a:ext>
                </a:extLst>
              </p:cNvPr>
              <p:cNvSpPr>
                <a:spLocks/>
              </p:cNvSpPr>
              <p:nvPr/>
            </p:nvSpPr>
            <p:spPr bwMode="hidden">
              <a:xfrm>
                <a:off x="4832"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69" name="Freeform 1227">
                <a:extLst>
                  <a:ext uri="{FF2B5EF4-FFF2-40B4-BE49-F238E27FC236}">
                    <a16:creationId xmlns:a16="http://schemas.microsoft.com/office/drawing/2014/main" id="{A5A02950-86BC-42AA-B42D-7513F84D6D24}"/>
                  </a:ext>
                </a:extLst>
              </p:cNvPr>
              <p:cNvSpPr>
                <a:spLocks/>
              </p:cNvSpPr>
              <p:nvPr/>
            </p:nvSpPr>
            <p:spPr bwMode="hidden">
              <a:xfrm>
                <a:off x="4746"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0" name="Freeform 1228">
                <a:extLst>
                  <a:ext uri="{FF2B5EF4-FFF2-40B4-BE49-F238E27FC236}">
                    <a16:creationId xmlns:a16="http://schemas.microsoft.com/office/drawing/2014/main" id="{84DD3544-D004-4F72-A1E4-370D995A388B}"/>
                  </a:ext>
                </a:extLst>
              </p:cNvPr>
              <p:cNvSpPr>
                <a:spLocks/>
              </p:cNvSpPr>
              <p:nvPr/>
            </p:nvSpPr>
            <p:spPr bwMode="hidden">
              <a:xfrm>
                <a:off x="4659" y="384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1" name="Freeform 1229">
                <a:extLst>
                  <a:ext uri="{FF2B5EF4-FFF2-40B4-BE49-F238E27FC236}">
                    <a16:creationId xmlns:a16="http://schemas.microsoft.com/office/drawing/2014/main" id="{BEF2977E-E419-49F1-A361-86F57EFBAA0B}"/>
                  </a:ext>
                </a:extLst>
              </p:cNvPr>
              <p:cNvSpPr>
                <a:spLocks/>
              </p:cNvSpPr>
              <p:nvPr/>
            </p:nvSpPr>
            <p:spPr bwMode="hidden">
              <a:xfrm>
                <a:off x="4573"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2" name="Freeform 1230">
                <a:extLst>
                  <a:ext uri="{FF2B5EF4-FFF2-40B4-BE49-F238E27FC236}">
                    <a16:creationId xmlns:a16="http://schemas.microsoft.com/office/drawing/2014/main" id="{7E8489D4-FAAC-42DB-AEDA-9EC98BD7353A}"/>
                  </a:ext>
                </a:extLst>
              </p:cNvPr>
              <p:cNvSpPr>
                <a:spLocks/>
              </p:cNvSpPr>
              <p:nvPr/>
            </p:nvSpPr>
            <p:spPr bwMode="hidden">
              <a:xfrm>
                <a:off x="4487"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3" name="Freeform 1231">
                <a:extLst>
                  <a:ext uri="{FF2B5EF4-FFF2-40B4-BE49-F238E27FC236}">
                    <a16:creationId xmlns:a16="http://schemas.microsoft.com/office/drawing/2014/main" id="{820468F9-CC37-463D-A12F-B5468B77A5A6}"/>
                  </a:ext>
                </a:extLst>
              </p:cNvPr>
              <p:cNvSpPr>
                <a:spLocks/>
              </p:cNvSpPr>
              <p:nvPr/>
            </p:nvSpPr>
            <p:spPr bwMode="hidden">
              <a:xfrm>
                <a:off x="4401"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4" name="Freeform 1232">
                <a:extLst>
                  <a:ext uri="{FF2B5EF4-FFF2-40B4-BE49-F238E27FC236}">
                    <a16:creationId xmlns:a16="http://schemas.microsoft.com/office/drawing/2014/main" id="{B5FC3C6C-0D12-4574-BF26-7A14247226CA}"/>
                  </a:ext>
                </a:extLst>
              </p:cNvPr>
              <p:cNvSpPr>
                <a:spLocks/>
              </p:cNvSpPr>
              <p:nvPr/>
            </p:nvSpPr>
            <p:spPr bwMode="hidden">
              <a:xfrm>
                <a:off x="4315"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5" name="Freeform 1233">
                <a:extLst>
                  <a:ext uri="{FF2B5EF4-FFF2-40B4-BE49-F238E27FC236}">
                    <a16:creationId xmlns:a16="http://schemas.microsoft.com/office/drawing/2014/main" id="{D91EA3DA-4350-470A-BADC-E995AE26437C}"/>
                  </a:ext>
                </a:extLst>
              </p:cNvPr>
              <p:cNvSpPr>
                <a:spLocks/>
              </p:cNvSpPr>
              <p:nvPr/>
            </p:nvSpPr>
            <p:spPr bwMode="hidden">
              <a:xfrm>
                <a:off x="4229"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6" name="Freeform 1234">
                <a:extLst>
                  <a:ext uri="{FF2B5EF4-FFF2-40B4-BE49-F238E27FC236}">
                    <a16:creationId xmlns:a16="http://schemas.microsoft.com/office/drawing/2014/main" id="{5E01D96C-D1F2-49B7-AA1E-9E2D3E01D78B}"/>
                  </a:ext>
                </a:extLst>
              </p:cNvPr>
              <p:cNvSpPr>
                <a:spLocks/>
              </p:cNvSpPr>
              <p:nvPr/>
            </p:nvSpPr>
            <p:spPr bwMode="hidden">
              <a:xfrm>
                <a:off x="4142"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7" name="Freeform 1235">
                <a:extLst>
                  <a:ext uri="{FF2B5EF4-FFF2-40B4-BE49-F238E27FC236}">
                    <a16:creationId xmlns:a16="http://schemas.microsoft.com/office/drawing/2014/main" id="{DF307CB0-0680-465F-A50A-13190EDAE2B0}"/>
                  </a:ext>
                </a:extLst>
              </p:cNvPr>
              <p:cNvSpPr>
                <a:spLocks/>
              </p:cNvSpPr>
              <p:nvPr/>
            </p:nvSpPr>
            <p:spPr bwMode="hidden">
              <a:xfrm>
                <a:off x="4056"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95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8" name="Freeform 1236">
                <a:extLst>
                  <a:ext uri="{FF2B5EF4-FFF2-40B4-BE49-F238E27FC236}">
                    <a16:creationId xmlns:a16="http://schemas.microsoft.com/office/drawing/2014/main" id="{8509035A-6D6F-4813-ADCE-6D601B84775C}"/>
                  </a:ext>
                </a:extLst>
              </p:cNvPr>
              <p:cNvSpPr>
                <a:spLocks/>
              </p:cNvSpPr>
              <p:nvPr/>
            </p:nvSpPr>
            <p:spPr bwMode="hidden">
              <a:xfrm>
                <a:off x="3970"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79" name="Freeform 1237">
                <a:extLst>
                  <a:ext uri="{FF2B5EF4-FFF2-40B4-BE49-F238E27FC236}">
                    <a16:creationId xmlns:a16="http://schemas.microsoft.com/office/drawing/2014/main" id="{C43AAB7C-29BE-48E3-88ED-8F1EB3E267D0}"/>
                  </a:ext>
                </a:extLst>
              </p:cNvPr>
              <p:cNvSpPr>
                <a:spLocks/>
              </p:cNvSpPr>
              <p:nvPr/>
            </p:nvSpPr>
            <p:spPr bwMode="hidden">
              <a:xfrm>
                <a:off x="3884"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0" name="Freeform 1238">
                <a:extLst>
                  <a:ext uri="{FF2B5EF4-FFF2-40B4-BE49-F238E27FC236}">
                    <a16:creationId xmlns:a16="http://schemas.microsoft.com/office/drawing/2014/main" id="{24115A6D-60B2-4A90-934A-2E456B12D92F}"/>
                  </a:ext>
                </a:extLst>
              </p:cNvPr>
              <p:cNvSpPr>
                <a:spLocks/>
              </p:cNvSpPr>
              <p:nvPr/>
            </p:nvSpPr>
            <p:spPr bwMode="hidden">
              <a:xfrm>
                <a:off x="3798"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1" name="Freeform 1239">
                <a:extLst>
                  <a:ext uri="{FF2B5EF4-FFF2-40B4-BE49-F238E27FC236}">
                    <a16:creationId xmlns:a16="http://schemas.microsoft.com/office/drawing/2014/main" id="{AF1291D9-72CB-4676-A826-5F55B1FE392E}"/>
                  </a:ext>
                </a:extLst>
              </p:cNvPr>
              <p:cNvSpPr>
                <a:spLocks/>
              </p:cNvSpPr>
              <p:nvPr/>
            </p:nvSpPr>
            <p:spPr bwMode="hidden">
              <a:xfrm>
                <a:off x="3711" y="384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2" name="Freeform 1240">
                <a:extLst>
                  <a:ext uri="{FF2B5EF4-FFF2-40B4-BE49-F238E27FC236}">
                    <a16:creationId xmlns:a16="http://schemas.microsoft.com/office/drawing/2014/main" id="{66DBCC88-1C42-4139-90BC-08F1F51981E7}"/>
                  </a:ext>
                </a:extLst>
              </p:cNvPr>
              <p:cNvSpPr>
                <a:spLocks/>
              </p:cNvSpPr>
              <p:nvPr/>
            </p:nvSpPr>
            <p:spPr bwMode="hidden">
              <a:xfrm>
                <a:off x="3625"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3" name="Freeform 1241">
                <a:extLst>
                  <a:ext uri="{FF2B5EF4-FFF2-40B4-BE49-F238E27FC236}">
                    <a16:creationId xmlns:a16="http://schemas.microsoft.com/office/drawing/2014/main" id="{0EC53CF2-D9C9-4892-8B2B-7C8D5CEF9AD5}"/>
                  </a:ext>
                </a:extLst>
              </p:cNvPr>
              <p:cNvSpPr>
                <a:spLocks/>
              </p:cNvSpPr>
              <p:nvPr/>
            </p:nvSpPr>
            <p:spPr bwMode="hidden">
              <a:xfrm>
                <a:off x="1815" y="384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4" name="Freeform 1242">
                <a:extLst>
                  <a:ext uri="{FF2B5EF4-FFF2-40B4-BE49-F238E27FC236}">
                    <a16:creationId xmlns:a16="http://schemas.microsoft.com/office/drawing/2014/main" id="{E2EFC089-125C-4A98-91FB-4C5004EFC7DD}"/>
                  </a:ext>
                </a:extLst>
              </p:cNvPr>
              <p:cNvSpPr>
                <a:spLocks/>
              </p:cNvSpPr>
              <p:nvPr/>
            </p:nvSpPr>
            <p:spPr bwMode="hidden">
              <a:xfrm>
                <a:off x="1729"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5" name="Freeform 1243">
                <a:extLst>
                  <a:ext uri="{FF2B5EF4-FFF2-40B4-BE49-F238E27FC236}">
                    <a16:creationId xmlns:a16="http://schemas.microsoft.com/office/drawing/2014/main" id="{A639BD9A-7B25-4772-9208-14F92DA93378}"/>
                  </a:ext>
                </a:extLst>
              </p:cNvPr>
              <p:cNvSpPr>
                <a:spLocks/>
              </p:cNvSpPr>
              <p:nvPr/>
            </p:nvSpPr>
            <p:spPr bwMode="hidden">
              <a:xfrm>
                <a:off x="1643"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6" name="Freeform 1244">
                <a:extLst>
                  <a:ext uri="{FF2B5EF4-FFF2-40B4-BE49-F238E27FC236}">
                    <a16:creationId xmlns:a16="http://schemas.microsoft.com/office/drawing/2014/main" id="{0C84F8FF-0A97-4190-A781-250DCC190F15}"/>
                  </a:ext>
                </a:extLst>
              </p:cNvPr>
              <p:cNvSpPr>
                <a:spLocks/>
              </p:cNvSpPr>
              <p:nvPr/>
            </p:nvSpPr>
            <p:spPr bwMode="hidden">
              <a:xfrm>
                <a:off x="1557"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7" name="Freeform 1245">
                <a:extLst>
                  <a:ext uri="{FF2B5EF4-FFF2-40B4-BE49-F238E27FC236}">
                    <a16:creationId xmlns:a16="http://schemas.microsoft.com/office/drawing/2014/main" id="{520B16DF-2676-4F60-A036-894562C00C38}"/>
                  </a:ext>
                </a:extLst>
              </p:cNvPr>
              <p:cNvSpPr>
                <a:spLocks/>
              </p:cNvSpPr>
              <p:nvPr/>
            </p:nvSpPr>
            <p:spPr bwMode="hidden">
              <a:xfrm>
                <a:off x="1471"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8" name="Freeform 1246">
                <a:extLst>
                  <a:ext uri="{FF2B5EF4-FFF2-40B4-BE49-F238E27FC236}">
                    <a16:creationId xmlns:a16="http://schemas.microsoft.com/office/drawing/2014/main" id="{FD31E266-39BA-4A59-A1DA-F7689DE408F7}"/>
                  </a:ext>
                </a:extLst>
              </p:cNvPr>
              <p:cNvSpPr>
                <a:spLocks/>
              </p:cNvSpPr>
              <p:nvPr/>
            </p:nvSpPr>
            <p:spPr bwMode="hidden">
              <a:xfrm>
                <a:off x="1385"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89" name="Freeform 1247">
                <a:extLst>
                  <a:ext uri="{FF2B5EF4-FFF2-40B4-BE49-F238E27FC236}">
                    <a16:creationId xmlns:a16="http://schemas.microsoft.com/office/drawing/2014/main" id="{2E99E79C-6A62-4818-BEA3-81123E2E67DB}"/>
                  </a:ext>
                </a:extLst>
              </p:cNvPr>
              <p:cNvSpPr>
                <a:spLocks/>
              </p:cNvSpPr>
              <p:nvPr/>
            </p:nvSpPr>
            <p:spPr bwMode="hidden">
              <a:xfrm>
                <a:off x="1298"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0" name="Freeform 1248">
                <a:extLst>
                  <a:ext uri="{FF2B5EF4-FFF2-40B4-BE49-F238E27FC236}">
                    <a16:creationId xmlns:a16="http://schemas.microsoft.com/office/drawing/2014/main" id="{175BA78A-6FCF-4D6E-8FA3-E5B75BB89E72}"/>
                  </a:ext>
                </a:extLst>
              </p:cNvPr>
              <p:cNvSpPr>
                <a:spLocks/>
              </p:cNvSpPr>
              <p:nvPr/>
            </p:nvSpPr>
            <p:spPr bwMode="hidden">
              <a:xfrm>
                <a:off x="1212"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1" name="Freeform 1249">
                <a:extLst>
                  <a:ext uri="{FF2B5EF4-FFF2-40B4-BE49-F238E27FC236}">
                    <a16:creationId xmlns:a16="http://schemas.microsoft.com/office/drawing/2014/main" id="{796282DC-CEDA-4F82-9E08-24B9F96FD07D}"/>
                  </a:ext>
                </a:extLst>
              </p:cNvPr>
              <p:cNvSpPr>
                <a:spLocks/>
              </p:cNvSpPr>
              <p:nvPr/>
            </p:nvSpPr>
            <p:spPr bwMode="hidden">
              <a:xfrm>
                <a:off x="1126"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2" name="Freeform 1250">
                <a:extLst>
                  <a:ext uri="{FF2B5EF4-FFF2-40B4-BE49-F238E27FC236}">
                    <a16:creationId xmlns:a16="http://schemas.microsoft.com/office/drawing/2014/main" id="{53B304DC-F18C-4666-90C1-FAE12ED3002B}"/>
                  </a:ext>
                </a:extLst>
              </p:cNvPr>
              <p:cNvSpPr>
                <a:spLocks/>
              </p:cNvSpPr>
              <p:nvPr/>
            </p:nvSpPr>
            <p:spPr bwMode="hidden">
              <a:xfrm>
                <a:off x="1040"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3" name="Freeform 1251">
                <a:extLst>
                  <a:ext uri="{FF2B5EF4-FFF2-40B4-BE49-F238E27FC236}">
                    <a16:creationId xmlns:a16="http://schemas.microsoft.com/office/drawing/2014/main" id="{C8482337-5285-4A63-AE45-D79654C50AB0}"/>
                  </a:ext>
                </a:extLst>
              </p:cNvPr>
              <p:cNvSpPr>
                <a:spLocks/>
              </p:cNvSpPr>
              <p:nvPr/>
            </p:nvSpPr>
            <p:spPr bwMode="hidden">
              <a:xfrm>
                <a:off x="954"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4" name="Freeform 1252">
                <a:extLst>
                  <a:ext uri="{FF2B5EF4-FFF2-40B4-BE49-F238E27FC236}">
                    <a16:creationId xmlns:a16="http://schemas.microsoft.com/office/drawing/2014/main" id="{D78AA68D-F6C2-43D4-872B-98949D69BEB5}"/>
                  </a:ext>
                </a:extLst>
              </p:cNvPr>
              <p:cNvSpPr>
                <a:spLocks/>
              </p:cNvSpPr>
              <p:nvPr/>
            </p:nvSpPr>
            <p:spPr bwMode="hidden">
              <a:xfrm>
                <a:off x="867" y="384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5" name="Freeform 1253">
                <a:extLst>
                  <a:ext uri="{FF2B5EF4-FFF2-40B4-BE49-F238E27FC236}">
                    <a16:creationId xmlns:a16="http://schemas.microsoft.com/office/drawing/2014/main" id="{290CE0A3-C576-4422-AC3D-4F4BC00D5B76}"/>
                  </a:ext>
                </a:extLst>
              </p:cNvPr>
              <p:cNvSpPr>
                <a:spLocks/>
              </p:cNvSpPr>
              <p:nvPr/>
            </p:nvSpPr>
            <p:spPr bwMode="hidden">
              <a:xfrm>
                <a:off x="781"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6" name="Freeform 1254">
                <a:extLst>
                  <a:ext uri="{FF2B5EF4-FFF2-40B4-BE49-F238E27FC236}">
                    <a16:creationId xmlns:a16="http://schemas.microsoft.com/office/drawing/2014/main" id="{78BA984B-3D87-4DD5-8758-BB6C1920E7DF}"/>
                  </a:ext>
                </a:extLst>
              </p:cNvPr>
              <p:cNvSpPr>
                <a:spLocks/>
              </p:cNvSpPr>
              <p:nvPr/>
            </p:nvSpPr>
            <p:spPr bwMode="hidden">
              <a:xfrm>
                <a:off x="695"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7" name="Freeform 1255">
                <a:extLst>
                  <a:ext uri="{FF2B5EF4-FFF2-40B4-BE49-F238E27FC236}">
                    <a16:creationId xmlns:a16="http://schemas.microsoft.com/office/drawing/2014/main" id="{4396BDF1-DAEF-42DD-B47E-2DF150B2D43F}"/>
                  </a:ext>
                </a:extLst>
              </p:cNvPr>
              <p:cNvSpPr>
                <a:spLocks/>
              </p:cNvSpPr>
              <p:nvPr/>
            </p:nvSpPr>
            <p:spPr bwMode="hidden">
              <a:xfrm>
                <a:off x="609"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8" name="Freeform 1256">
                <a:extLst>
                  <a:ext uri="{FF2B5EF4-FFF2-40B4-BE49-F238E27FC236}">
                    <a16:creationId xmlns:a16="http://schemas.microsoft.com/office/drawing/2014/main" id="{44D2F391-BDCB-4FAF-B855-9A001AE23858}"/>
                  </a:ext>
                </a:extLst>
              </p:cNvPr>
              <p:cNvSpPr>
                <a:spLocks/>
              </p:cNvSpPr>
              <p:nvPr/>
            </p:nvSpPr>
            <p:spPr bwMode="hidden">
              <a:xfrm>
                <a:off x="523"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599" name="Freeform 1257">
                <a:extLst>
                  <a:ext uri="{FF2B5EF4-FFF2-40B4-BE49-F238E27FC236}">
                    <a16:creationId xmlns:a16="http://schemas.microsoft.com/office/drawing/2014/main" id="{F49F6A4D-4BC3-4844-B678-AC3E3C301E9D}"/>
                  </a:ext>
                </a:extLst>
              </p:cNvPr>
              <p:cNvSpPr>
                <a:spLocks/>
              </p:cNvSpPr>
              <p:nvPr/>
            </p:nvSpPr>
            <p:spPr bwMode="hidden">
              <a:xfrm>
                <a:off x="437"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0" name="Freeform 1258">
                <a:extLst>
                  <a:ext uri="{FF2B5EF4-FFF2-40B4-BE49-F238E27FC236}">
                    <a16:creationId xmlns:a16="http://schemas.microsoft.com/office/drawing/2014/main" id="{1C7B09E1-3DEE-4E67-B973-67974360A4B0}"/>
                  </a:ext>
                </a:extLst>
              </p:cNvPr>
              <p:cNvSpPr>
                <a:spLocks/>
              </p:cNvSpPr>
              <p:nvPr/>
            </p:nvSpPr>
            <p:spPr bwMode="hidden">
              <a:xfrm>
                <a:off x="350"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1" name="Freeform 1259">
                <a:extLst>
                  <a:ext uri="{FF2B5EF4-FFF2-40B4-BE49-F238E27FC236}">
                    <a16:creationId xmlns:a16="http://schemas.microsoft.com/office/drawing/2014/main" id="{0F63DC32-0766-46AA-B3DC-82807A0D511B}"/>
                  </a:ext>
                </a:extLst>
              </p:cNvPr>
              <p:cNvSpPr>
                <a:spLocks/>
              </p:cNvSpPr>
              <p:nvPr/>
            </p:nvSpPr>
            <p:spPr bwMode="hidden">
              <a:xfrm>
                <a:off x="264"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2" name="Freeform 1260">
                <a:extLst>
                  <a:ext uri="{FF2B5EF4-FFF2-40B4-BE49-F238E27FC236}">
                    <a16:creationId xmlns:a16="http://schemas.microsoft.com/office/drawing/2014/main" id="{26C7DB24-861C-40CE-B339-B8DE9E17FB8A}"/>
                  </a:ext>
                </a:extLst>
              </p:cNvPr>
              <p:cNvSpPr>
                <a:spLocks/>
              </p:cNvSpPr>
              <p:nvPr/>
            </p:nvSpPr>
            <p:spPr bwMode="hidden">
              <a:xfrm>
                <a:off x="178"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3" name="Freeform 1261">
                <a:extLst>
                  <a:ext uri="{FF2B5EF4-FFF2-40B4-BE49-F238E27FC236}">
                    <a16:creationId xmlns:a16="http://schemas.microsoft.com/office/drawing/2014/main" id="{E25FF56C-410C-4C5E-806E-42F32609415D}"/>
                  </a:ext>
                </a:extLst>
              </p:cNvPr>
              <p:cNvSpPr>
                <a:spLocks/>
              </p:cNvSpPr>
              <p:nvPr/>
            </p:nvSpPr>
            <p:spPr bwMode="hidden">
              <a:xfrm>
                <a:off x="92"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4" name="Freeform 1262">
                <a:extLst>
                  <a:ext uri="{FF2B5EF4-FFF2-40B4-BE49-F238E27FC236}">
                    <a16:creationId xmlns:a16="http://schemas.microsoft.com/office/drawing/2014/main" id="{99E93107-DAC8-465F-9C49-4FD964556745}"/>
                  </a:ext>
                </a:extLst>
              </p:cNvPr>
              <p:cNvSpPr>
                <a:spLocks/>
              </p:cNvSpPr>
              <p:nvPr/>
            </p:nvSpPr>
            <p:spPr bwMode="hidden">
              <a:xfrm>
                <a:off x="9" y="3848"/>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5" name="Freeform 1263">
                <a:extLst>
                  <a:ext uri="{FF2B5EF4-FFF2-40B4-BE49-F238E27FC236}">
                    <a16:creationId xmlns:a16="http://schemas.microsoft.com/office/drawing/2014/main" id="{BEFCD71A-626D-4C0B-A55A-45A47BEE0C1E}"/>
                  </a:ext>
                </a:extLst>
              </p:cNvPr>
              <p:cNvSpPr>
                <a:spLocks/>
              </p:cNvSpPr>
              <p:nvPr/>
            </p:nvSpPr>
            <p:spPr bwMode="hidden">
              <a:xfrm>
                <a:off x="3194"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6" name="Freeform 1264">
                <a:extLst>
                  <a:ext uri="{FF2B5EF4-FFF2-40B4-BE49-F238E27FC236}">
                    <a16:creationId xmlns:a16="http://schemas.microsoft.com/office/drawing/2014/main" id="{F0464498-43B7-4944-BEB9-9F3F59394AD5}"/>
                  </a:ext>
                </a:extLst>
              </p:cNvPr>
              <p:cNvSpPr>
                <a:spLocks/>
              </p:cNvSpPr>
              <p:nvPr/>
            </p:nvSpPr>
            <p:spPr bwMode="hidden">
              <a:xfrm>
                <a:off x="3108"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7" name="Freeform 1265">
                <a:extLst>
                  <a:ext uri="{FF2B5EF4-FFF2-40B4-BE49-F238E27FC236}">
                    <a16:creationId xmlns:a16="http://schemas.microsoft.com/office/drawing/2014/main" id="{6EE571A7-7CFD-45D2-9414-5610BA86072D}"/>
                  </a:ext>
                </a:extLst>
              </p:cNvPr>
              <p:cNvSpPr>
                <a:spLocks/>
              </p:cNvSpPr>
              <p:nvPr/>
            </p:nvSpPr>
            <p:spPr bwMode="hidden">
              <a:xfrm>
                <a:off x="3022"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8" name="Freeform 1266">
                <a:extLst>
                  <a:ext uri="{FF2B5EF4-FFF2-40B4-BE49-F238E27FC236}">
                    <a16:creationId xmlns:a16="http://schemas.microsoft.com/office/drawing/2014/main" id="{B53DEA46-8F4D-456C-BC8E-4FC34BB3F927}"/>
                  </a:ext>
                </a:extLst>
              </p:cNvPr>
              <p:cNvSpPr>
                <a:spLocks/>
              </p:cNvSpPr>
              <p:nvPr/>
            </p:nvSpPr>
            <p:spPr bwMode="hidden">
              <a:xfrm>
                <a:off x="2936"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09" name="Freeform 1267">
                <a:extLst>
                  <a:ext uri="{FF2B5EF4-FFF2-40B4-BE49-F238E27FC236}">
                    <a16:creationId xmlns:a16="http://schemas.microsoft.com/office/drawing/2014/main" id="{B6D7D546-9997-4AF5-AD33-6C1A10C0ACC5}"/>
                  </a:ext>
                </a:extLst>
              </p:cNvPr>
              <p:cNvSpPr>
                <a:spLocks/>
              </p:cNvSpPr>
              <p:nvPr/>
            </p:nvSpPr>
            <p:spPr bwMode="hidden">
              <a:xfrm>
                <a:off x="2850"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0" name="Freeform 1268">
                <a:extLst>
                  <a:ext uri="{FF2B5EF4-FFF2-40B4-BE49-F238E27FC236}">
                    <a16:creationId xmlns:a16="http://schemas.microsoft.com/office/drawing/2014/main" id="{92F13C4F-EBB5-4CB5-B9A8-303B357B7D97}"/>
                  </a:ext>
                </a:extLst>
              </p:cNvPr>
              <p:cNvSpPr>
                <a:spLocks/>
              </p:cNvSpPr>
              <p:nvPr/>
            </p:nvSpPr>
            <p:spPr bwMode="hidden">
              <a:xfrm>
                <a:off x="2763" y="3848"/>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1" name="Freeform 1269">
                <a:extLst>
                  <a:ext uri="{FF2B5EF4-FFF2-40B4-BE49-F238E27FC236}">
                    <a16:creationId xmlns:a16="http://schemas.microsoft.com/office/drawing/2014/main" id="{3B73AD4C-F7C4-4BC3-AEC2-8EE0D09AAFC3}"/>
                  </a:ext>
                </a:extLst>
              </p:cNvPr>
              <p:cNvSpPr>
                <a:spLocks/>
              </p:cNvSpPr>
              <p:nvPr/>
            </p:nvSpPr>
            <p:spPr bwMode="hidden">
              <a:xfrm>
                <a:off x="2677"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2" name="Freeform 1270">
                <a:extLst>
                  <a:ext uri="{FF2B5EF4-FFF2-40B4-BE49-F238E27FC236}">
                    <a16:creationId xmlns:a16="http://schemas.microsoft.com/office/drawing/2014/main" id="{A4156D1B-0895-41C7-A564-9B12518CB0D4}"/>
                  </a:ext>
                </a:extLst>
              </p:cNvPr>
              <p:cNvSpPr>
                <a:spLocks/>
              </p:cNvSpPr>
              <p:nvPr/>
            </p:nvSpPr>
            <p:spPr bwMode="hidden">
              <a:xfrm>
                <a:off x="2591"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3" name="Freeform 1271">
                <a:extLst>
                  <a:ext uri="{FF2B5EF4-FFF2-40B4-BE49-F238E27FC236}">
                    <a16:creationId xmlns:a16="http://schemas.microsoft.com/office/drawing/2014/main" id="{1E1DD1E2-0D78-4FC6-8E51-016211DD0F2F}"/>
                  </a:ext>
                </a:extLst>
              </p:cNvPr>
              <p:cNvSpPr>
                <a:spLocks/>
              </p:cNvSpPr>
              <p:nvPr/>
            </p:nvSpPr>
            <p:spPr bwMode="hidden">
              <a:xfrm>
                <a:off x="2505"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4" name="Freeform 1272">
                <a:extLst>
                  <a:ext uri="{FF2B5EF4-FFF2-40B4-BE49-F238E27FC236}">
                    <a16:creationId xmlns:a16="http://schemas.microsoft.com/office/drawing/2014/main" id="{83B0C1F7-7549-4EBE-AD04-002AACCB70A3}"/>
                  </a:ext>
                </a:extLst>
              </p:cNvPr>
              <p:cNvSpPr>
                <a:spLocks/>
              </p:cNvSpPr>
              <p:nvPr/>
            </p:nvSpPr>
            <p:spPr bwMode="hidden">
              <a:xfrm>
                <a:off x="2419"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5" name="Freeform 1273">
                <a:extLst>
                  <a:ext uri="{FF2B5EF4-FFF2-40B4-BE49-F238E27FC236}">
                    <a16:creationId xmlns:a16="http://schemas.microsoft.com/office/drawing/2014/main" id="{05023351-E903-437A-B637-D3F6F9E3D054}"/>
                  </a:ext>
                </a:extLst>
              </p:cNvPr>
              <p:cNvSpPr>
                <a:spLocks/>
              </p:cNvSpPr>
              <p:nvPr/>
            </p:nvSpPr>
            <p:spPr bwMode="hidden">
              <a:xfrm>
                <a:off x="2333"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6" name="Freeform 1274">
                <a:extLst>
                  <a:ext uri="{FF2B5EF4-FFF2-40B4-BE49-F238E27FC236}">
                    <a16:creationId xmlns:a16="http://schemas.microsoft.com/office/drawing/2014/main" id="{F313DC07-D974-4587-9468-652A98C6A017}"/>
                  </a:ext>
                </a:extLst>
              </p:cNvPr>
              <p:cNvSpPr>
                <a:spLocks/>
              </p:cNvSpPr>
              <p:nvPr/>
            </p:nvSpPr>
            <p:spPr bwMode="hidden">
              <a:xfrm>
                <a:off x="2246"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7" name="Freeform 1275">
                <a:extLst>
                  <a:ext uri="{FF2B5EF4-FFF2-40B4-BE49-F238E27FC236}">
                    <a16:creationId xmlns:a16="http://schemas.microsoft.com/office/drawing/2014/main" id="{4C1470A5-422A-4001-9D60-AA50131C44CF}"/>
                  </a:ext>
                </a:extLst>
              </p:cNvPr>
              <p:cNvSpPr>
                <a:spLocks/>
              </p:cNvSpPr>
              <p:nvPr/>
            </p:nvSpPr>
            <p:spPr bwMode="hidden">
              <a:xfrm>
                <a:off x="2160"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8" name="Freeform 1276">
                <a:extLst>
                  <a:ext uri="{FF2B5EF4-FFF2-40B4-BE49-F238E27FC236}">
                    <a16:creationId xmlns:a16="http://schemas.microsoft.com/office/drawing/2014/main" id="{AAE03BD0-9459-4157-8A4D-89E828F460D7}"/>
                  </a:ext>
                </a:extLst>
              </p:cNvPr>
              <p:cNvSpPr>
                <a:spLocks/>
              </p:cNvSpPr>
              <p:nvPr/>
            </p:nvSpPr>
            <p:spPr bwMode="hidden">
              <a:xfrm>
                <a:off x="2074"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19" name="Freeform 1277">
                <a:extLst>
                  <a:ext uri="{FF2B5EF4-FFF2-40B4-BE49-F238E27FC236}">
                    <a16:creationId xmlns:a16="http://schemas.microsoft.com/office/drawing/2014/main" id="{5C1885A3-1134-4B86-A8AD-7313182D81E1}"/>
                  </a:ext>
                </a:extLst>
              </p:cNvPr>
              <p:cNvSpPr>
                <a:spLocks/>
              </p:cNvSpPr>
              <p:nvPr/>
            </p:nvSpPr>
            <p:spPr bwMode="hidden">
              <a:xfrm>
                <a:off x="1988"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0" name="Freeform 1278">
                <a:extLst>
                  <a:ext uri="{FF2B5EF4-FFF2-40B4-BE49-F238E27FC236}">
                    <a16:creationId xmlns:a16="http://schemas.microsoft.com/office/drawing/2014/main" id="{858FFA9F-712D-4C5F-91EB-FB8F44FA460A}"/>
                  </a:ext>
                </a:extLst>
              </p:cNvPr>
              <p:cNvSpPr>
                <a:spLocks/>
              </p:cNvSpPr>
              <p:nvPr/>
            </p:nvSpPr>
            <p:spPr bwMode="hidden">
              <a:xfrm>
                <a:off x="1902"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1" name="Freeform 1279">
                <a:extLst>
                  <a:ext uri="{FF2B5EF4-FFF2-40B4-BE49-F238E27FC236}">
                    <a16:creationId xmlns:a16="http://schemas.microsoft.com/office/drawing/2014/main" id="{2C9CF134-9ABB-4194-AB00-FB482D791958}"/>
                  </a:ext>
                </a:extLst>
              </p:cNvPr>
              <p:cNvSpPr>
                <a:spLocks/>
              </p:cNvSpPr>
              <p:nvPr/>
            </p:nvSpPr>
            <p:spPr bwMode="hidden">
              <a:xfrm>
                <a:off x="3539" y="3848"/>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2" name="Freeform 1280">
                <a:extLst>
                  <a:ext uri="{FF2B5EF4-FFF2-40B4-BE49-F238E27FC236}">
                    <a16:creationId xmlns:a16="http://schemas.microsoft.com/office/drawing/2014/main" id="{2331D62F-13EA-44AE-9C4B-FA67DBF3B666}"/>
                  </a:ext>
                </a:extLst>
              </p:cNvPr>
              <p:cNvSpPr>
                <a:spLocks/>
              </p:cNvSpPr>
              <p:nvPr/>
            </p:nvSpPr>
            <p:spPr bwMode="hidden">
              <a:xfrm>
                <a:off x="3453"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3" name="Freeform 1281">
                <a:extLst>
                  <a:ext uri="{FF2B5EF4-FFF2-40B4-BE49-F238E27FC236}">
                    <a16:creationId xmlns:a16="http://schemas.microsoft.com/office/drawing/2014/main" id="{50385493-C6D7-47B3-B4C9-2015F6A72FF7}"/>
                  </a:ext>
                </a:extLst>
              </p:cNvPr>
              <p:cNvSpPr>
                <a:spLocks/>
              </p:cNvSpPr>
              <p:nvPr/>
            </p:nvSpPr>
            <p:spPr bwMode="hidden">
              <a:xfrm>
                <a:off x="3367"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4" name="Freeform 1282">
                <a:extLst>
                  <a:ext uri="{FF2B5EF4-FFF2-40B4-BE49-F238E27FC236}">
                    <a16:creationId xmlns:a16="http://schemas.microsoft.com/office/drawing/2014/main" id="{8A3F5B76-5961-4DD1-B1A5-37D4237614BA}"/>
                  </a:ext>
                </a:extLst>
              </p:cNvPr>
              <p:cNvSpPr>
                <a:spLocks/>
              </p:cNvSpPr>
              <p:nvPr/>
            </p:nvSpPr>
            <p:spPr bwMode="hidden">
              <a:xfrm>
                <a:off x="3281" y="3848"/>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5" name="Freeform 1283">
                <a:extLst>
                  <a:ext uri="{FF2B5EF4-FFF2-40B4-BE49-F238E27FC236}">
                    <a16:creationId xmlns:a16="http://schemas.microsoft.com/office/drawing/2014/main" id="{69EC0FC4-15AF-48D4-B8A7-5B31E56FCDB6}"/>
                  </a:ext>
                </a:extLst>
              </p:cNvPr>
              <p:cNvSpPr>
                <a:spLocks/>
              </p:cNvSpPr>
              <p:nvPr/>
            </p:nvSpPr>
            <p:spPr bwMode="hidden">
              <a:xfrm>
                <a:off x="5694"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6" name="Freeform 1284">
                <a:extLst>
                  <a:ext uri="{FF2B5EF4-FFF2-40B4-BE49-F238E27FC236}">
                    <a16:creationId xmlns:a16="http://schemas.microsoft.com/office/drawing/2014/main" id="{0B90A59F-25C2-495E-8994-C37A4F79A1D4}"/>
                  </a:ext>
                </a:extLst>
              </p:cNvPr>
              <p:cNvSpPr>
                <a:spLocks/>
              </p:cNvSpPr>
              <p:nvPr/>
            </p:nvSpPr>
            <p:spPr bwMode="hidden">
              <a:xfrm>
                <a:off x="5607" y="393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7" name="Freeform 1285">
                <a:extLst>
                  <a:ext uri="{FF2B5EF4-FFF2-40B4-BE49-F238E27FC236}">
                    <a16:creationId xmlns:a16="http://schemas.microsoft.com/office/drawing/2014/main" id="{E25E1FEB-0348-40FB-8C26-F60CA52ADA1B}"/>
                  </a:ext>
                </a:extLst>
              </p:cNvPr>
              <p:cNvSpPr>
                <a:spLocks/>
              </p:cNvSpPr>
              <p:nvPr/>
            </p:nvSpPr>
            <p:spPr bwMode="hidden">
              <a:xfrm>
                <a:off x="5521"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8" name="Freeform 1286">
                <a:extLst>
                  <a:ext uri="{FF2B5EF4-FFF2-40B4-BE49-F238E27FC236}">
                    <a16:creationId xmlns:a16="http://schemas.microsoft.com/office/drawing/2014/main" id="{E6727DAA-F570-4794-B524-88041C7712F5}"/>
                  </a:ext>
                </a:extLst>
              </p:cNvPr>
              <p:cNvSpPr>
                <a:spLocks/>
              </p:cNvSpPr>
              <p:nvPr/>
            </p:nvSpPr>
            <p:spPr bwMode="hidden">
              <a:xfrm>
                <a:off x="5435"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29" name="Freeform 1287">
                <a:extLst>
                  <a:ext uri="{FF2B5EF4-FFF2-40B4-BE49-F238E27FC236}">
                    <a16:creationId xmlns:a16="http://schemas.microsoft.com/office/drawing/2014/main" id="{E13C81BB-73FE-4D5C-A0BA-362A8DDA46DF}"/>
                  </a:ext>
                </a:extLst>
              </p:cNvPr>
              <p:cNvSpPr>
                <a:spLocks/>
              </p:cNvSpPr>
              <p:nvPr/>
            </p:nvSpPr>
            <p:spPr bwMode="hidden">
              <a:xfrm>
                <a:off x="5349"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0" name="Freeform 1288">
                <a:extLst>
                  <a:ext uri="{FF2B5EF4-FFF2-40B4-BE49-F238E27FC236}">
                    <a16:creationId xmlns:a16="http://schemas.microsoft.com/office/drawing/2014/main" id="{50BF7794-CA2C-41D3-A78C-3B0B250D3394}"/>
                  </a:ext>
                </a:extLst>
              </p:cNvPr>
              <p:cNvSpPr>
                <a:spLocks/>
              </p:cNvSpPr>
              <p:nvPr/>
            </p:nvSpPr>
            <p:spPr bwMode="hidden">
              <a:xfrm>
                <a:off x="5263"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1" name="Freeform 1289">
                <a:extLst>
                  <a:ext uri="{FF2B5EF4-FFF2-40B4-BE49-F238E27FC236}">
                    <a16:creationId xmlns:a16="http://schemas.microsoft.com/office/drawing/2014/main" id="{84692AE4-F764-4A46-84A2-61CE69BBC21E}"/>
                  </a:ext>
                </a:extLst>
              </p:cNvPr>
              <p:cNvSpPr>
                <a:spLocks/>
              </p:cNvSpPr>
              <p:nvPr/>
            </p:nvSpPr>
            <p:spPr bwMode="hidden">
              <a:xfrm>
                <a:off x="5177"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2" name="Freeform 1290">
                <a:extLst>
                  <a:ext uri="{FF2B5EF4-FFF2-40B4-BE49-F238E27FC236}">
                    <a16:creationId xmlns:a16="http://schemas.microsoft.com/office/drawing/2014/main" id="{B98E58F4-1890-4D40-9379-9ECE6ECFCCCE}"/>
                  </a:ext>
                </a:extLst>
              </p:cNvPr>
              <p:cNvSpPr>
                <a:spLocks/>
              </p:cNvSpPr>
              <p:nvPr/>
            </p:nvSpPr>
            <p:spPr bwMode="hidden">
              <a:xfrm>
                <a:off x="5090"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3" name="Freeform 1291">
                <a:extLst>
                  <a:ext uri="{FF2B5EF4-FFF2-40B4-BE49-F238E27FC236}">
                    <a16:creationId xmlns:a16="http://schemas.microsoft.com/office/drawing/2014/main" id="{25BA36BA-1A66-4A5B-8B28-4E7875CD505E}"/>
                  </a:ext>
                </a:extLst>
              </p:cNvPr>
              <p:cNvSpPr>
                <a:spLocks/>
              </p:cNvSpPr>
              <p:nvPr/>
            </p:nvSpPr>
            <p:spPr bwMode="hidden">
              <a:xfrm>
                <a:off x="5004"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4" name="Freeform 1292">
                <a:extLst>
                  <a:ext uri="{FF2B5EF4-FFF2-40B4-BE49-F238E27FC236}">
                    <a16:creationId xmlns:a16="http://schemas.microsoft.com/office/drawing/2014/main" id="{0FF83999-E065-4175-8837-B1AAB574E30A}"/>
                  </a:ext>
                </a:extLst>
              </p:cNvPr>
              <p:cNvSpPr>
                <a:spLocks/>
              </p:cNvSpPr>
              <p:nvPr/>
            </p:nvSpPr>
            <p:spPr bwMode="hidden">
              <a:xfrm>
                <a:off x="4918"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5" name="Freeform 1293">
                <a:extLst>
                  <a:ext uri="{FF2B5EF4-FFF2-40B4-BE49-F238E27FC236}">
                    <a16:creationId xmlns:a16="http://schemas.microsoft.com/office/drawing/2014/main" id="{B89E66B4-9D9E-4599-9CF3-F08AC8D2CDA9}"/>
                  </a:ext>
                </a:extLst>
              </p:cNvPr>
              <p:cNvSpPr>
                <a:spLocks/>
              </p:cNvSpPr>
              <p:nvPr/>
            </p:nvSpPr>
            <p:spPr bwMode="hidden">
              <a:xfrm>
                <a:off x="4832"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6" name="Freeform 1294">
                <a:extLst>
                  <a:ext uri="{FF2B5EF4-FFF2-40B4-BE49-F238E27FC236}">
                    <a16:creationId xmlns:a16="http://schemas.microsoft.com/office/drawing/2014/main" id="{4C2A9FA9-D36E-498E-96AF-97586B413B5B}"/>
                  </a:ext>
                </a:extLst>
              </p:cNvPr>
              <p:cNvSpPr>
                <a:spLocks/>
              </p:cNvSpPr>
              <p:nvPr/>
            </p:nvSpPr>
            <p:spPr bwMode="hidden">
              <a:xfrm>
                <a:off x="4746"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7" name="Freeform 1295">
                <a:extLst>
                  <a:ext uri="{FF2B5EF4-FFF2-40B4-BE49-F238E27FC236}">
                    <a16:creationId xmlns:a16="http://schemas.microsoft.com/office/drawing/2014/main" id="{1F3ADBF3-E0E0-4C3A-A0C6-137A9D688667}"/>
                  </a:ext>
                </a:extLst>
              </p:cNvPr>
              <p:cNvSpPr>
                <a:spLocks/>
              </p:cNvSpPr>
              <p:nvPr/>
            </p:nvSpPr>
            <p:spPr bwMode="hidden">
              <a:xfrm>
                <a:off x="4659" y="393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8" name="Freeform 1296">
                <a:extLst>
                  <a:ext uri="{FF2B5EF4-FFF2-40B4-BE49-F238E27FC236}">
                    <a16:creationId xmlns:a16="http://schemas.microsoft.com/office/drawing/2014/main" id="{DC9D88F4-B6FA-459F-B8D4-56F0426496FE}"/>
                  </a:ext>
                </a:extLst>
              </p:cNvPr>
              <p:cNvSpPr>
                <a:spLocks/>
              </p:cNvSpPr>
              <p:nvPr/>
            </p:nvSpPr>
            <p:spPr bwMode="hidden">
              <a:xfrm>
                <a:off x="4573"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39" name="Freeform 1297">
                <a:extLst>
                  <a:ext uri="{FF2B5EF4-FFF2-40B4-BE49-F238E27FC236}">
                    <a16:creationId xmlns:a16="http://schemas.microsoft.com/office/drawing/2014/main" id="{173A0317-7036-4DA5-B32D-073006A46DA2}"/>
                  </a:ext>
                </a:extLst>
              </p:cNvPr>
              <p:cNvSpPr>
                <a:spLocks/>
              </p:cNvSpPr>
              <p:nvPr/>
            </p:nvSpPr>
            <p:spPr bwMode="hidden">
              <a:xfrm>
                <a:off x="4487"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0" name="Freeform 1298">
                <a:extLst>
                  <a:ext uri="{FF2B5EF4-FFF2-40B4-BE49-F238E27FC236}">
                    <a16:creationId xmlns:a16="http://schemas.microsoft.com/office/drawing/2014/main" id="{54AAC885-1B66-42AB-844E-7B9D57489F78}"/>
                  </a:ext>
                </a:extLst>
              </p:cNvPr>
              <p:cNvSpPr>
                <a:spLocks/>
              </p:cNvSpPr>
              <p:nvPr/>
            </p:nvSpPr>
            <p:spPr bwMode="hidden">
              <a:xfrm>
                <a:off x="4401"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1" name="Freeform 1299">
                <a:extLst>
                  <a:ext uri="{FF2B5EF4-FFF2-40B4-BE49-F238E27FC236}">
                    <a16:creationId xmlns:a16="http://schemas.microsoft.com/office/drawing/2014/main" id="{959030A7-36E2-4C43-82FA-089F6EDBDC73}"/>
                  </a:ext>
                </a:extLst>
              </p:cNvPr>
              <p:cNvSpPr>
                <a:spLocks/>
              </p:cNvSpPr>
              <p:nvPr/>
            </p:nvSpPr>
            <p:spPr bwMode="hidden">
              <a:xfrm>
                <a:off x="4315"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2" name="Freeform 1300">
                <a:extLst>
                  <a:ext uri="{FF2B5EF4-FFF2-40B4-BE49-F238E27FC236}">
                    <a16:creationId xmlns:a16="http://schemas.microsoft.com/office/drawing/2014/main" id="{1F07CC2D-EA05-4539-A01D-5313250B70B8}"/>
                  </a:ext>
                </a:extLst>
              </p:cNvPr>
              <p:cNvSpPr>
                <a:spLocks/>
              </p:cNvSpPr>
              <p:nvPr/>
            </p:nvSpPr>
            <p:spPr bwMode="hidden">
              <a:xfrm>
                <a:off x="4229"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3" name="Freeform 1301">
                <a:extLst>
                  <a:ext uri="{FF2B5EF4-FFF2-40B4-BE49-F238E27FC236}">
                    <a16:creationId xmlns:a16="http://schemas.microsoft.com/office/drawing/2014/main" id="{173649DB-6AE1-4D19-94EF-6DFC2EB8ABA2}"/>
                  </a:ext>
                </a:extLst>
              </p:cNvPr>
              <p:cNvSpPr>
                <a:spLocks/>
              </p:cNvSpPr>
              <p:nvPr/>
            </p:nvSpPr>
            <p:spPr bwMode="hidden">
              <a:xfrm>
                <a:off x="4142"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4" name="Freeform 1302">
                <a:extLst>
                  <a:ext uri="{FF2B5EF4-FFF2-40B4-BE49-F238E27FC236}">
                    <a16:creationId xmlns:a16="http://schemas.microsoft.com/office/drawing/2014/main" id="{A3547AC7-C754-4B90-8A89-FBCAAC23E3CA}"/>
                  </a:ext>
                </a:extLst>
              </p:cNvPr>
              <p:cNvSpPr>
                <a:spLocks/>
              </p:cNvSpPr>
              <p:nvPr/>
            </p:nvSpPr>
            <p:spPr bwMode="hidden">
              <a:xfrm>
                <a:off x="4056"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5" name="Freeform 1303">
                <a:extLst>
                  <a:ext uri="{FF2B5EF4-FFF2-40B4-BE49-F238E27FC236}">
                    <a16:creationId xmlns:a16="http://schemas.microsoft.com/office/drawing/2014/main" id="{1E3FB220-3524-488D-A413-CD8B0A702334}"/>
                  </a:ext>
                </a:extLst>
              </p:cNvPr>
              <p:cNvSpPr>
                <a:spLocks/>
              </p:cNvSpPr>
              <p:nvPr/>
            </p:nvSpPr>
            <p:spPr bwMode="hidden">
              <a:xfrm>
                <a:off x="3970"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6" name="Freeform 1304">
                <a:extLst>
                  <a:ext uri="{FF2B5EF4-FFF2-40B4-BE49-F238E27FC236}">
                    <a16:creationId xmlns:a16="http://schemas.microsoft.com/office/drawing/2014/main" id="{7917618E-B1D0-4F44-AE1E-C3D25E0DD934}"/>
                  </a:ext>
                </a:extLst>
              </p:cNvPr>
              <p:cNvSpPr>
                <a:spLocks/>
              </p:cNvSpPr>
              <p:nvPr/>
            </p:nvSpPr>
            <p:spPr bwMode="hidden">
              <a:xfrm>
                <a:off x="3884"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7" name="Freeform 1305">
                <a:extLst>
                  <a:ext uri="{FF2B5EF4-FFF2-40B4-BE49-F238E27FC236}">
                    <a16:creationId xmlns:a16="http://schemas.microsoft.com/office/drawing/2014/main" id="{6B1909DC-AF41-415A-BF46-3A11BCBE373A}"/>
                  </a:ext>
                </a:extLst>
              </p:cNvPr>
              <p:cNvSpPr>
                <a:spLocks/>
              </p:cNvSpPr>
              <p:nvPr/>
            </p:nvSpPr>
            <p:spPr bwMode="hidden">
              <a:xfrm>
                <a:off x="3798"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8" name="Freeform 1306">
                <a:extLst>
                  <a:ext uri="{FF2B5EF4-FFF2-40B4-BE49-F238E27FC236}">
                    <a16:creationId xmlns:a16="http://schemas.microsoft.com/office/drawing/2014/main" id="{B7469B70-FE59-4D0D-B8E3-58A925F2C4E7}"/>
                  </a:ext>
                </a:extLst>
              </p:cNvPr>
              <p:cNvSpPr>
                <a:spLocks/>
              </p:cNvSpPr>
              <p:nvPr/>
            </p:nvSpPr>
            <p:spPr bwMode="hidden">
              <a:xfrm>
                <a:off x="3711" y="393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49" name="Freeform 1307">
                <a:extLst>
                  <a:ext uri="{FF2B5EF4-FFF2-40B4-BE49-F238E27FC236}">
                    <a16:creationId xmlns:a16="http://schemas.microsoft.com/office/drawing/2014/main" id="{6BD3E74B-9C90-4AA8-8D49-215E3863437A}"/>
                  </a:ext>
                </a:extLst>
              </p:cNvPr>
              <p:cNvSpPr>
                <a:spLocks/>
              </p:cNvSpPr>
              <p:nvPr/>
            </p:nvSpPr>
            <p:spPr bwMode="hidden">
              <a:xfrm>
                <a:off x="3625"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0" name="Freeform 1308">
                <a:extLst>
                  <a:ext uri="{FF2B5EF4-FFF2-40B4-BE49-F238E27FC236}">
                    <a16:creationId xmlns:a16="http://schemas.microsoft.com/office/drawing/2014/main" id="{0EAE1CFC-49CB-4A20-BF2D-457FC0D57E57}"/>
                  </a:ext>
                </a:extLst>
              </p:cNvPr>
              <p:cNvSpPr>
                <a:spLocks/>
              </p:cNvSpPr>
              <p:nvPr/>
            </p:nvSpPr>
            <p:spPr bwMode="hidden">
              <a:xfrm>
                <a:off x="1815" y="393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1" name="Freeform 1309">
                <a:extLst>
                  <a:ext uri="{FF2B5EF4-FFF2-40B4-BE49-F238E27FC236}">
                    <a16:creationId xmlns:a16="http://schemas.microsoft.com/office/drawing/2014/main" id="{E71C490A-F458-4536-A813-E5A2D9ED771C}"/>
                  </a:ext>
                </a:extLst>
              </p:cNvPr>
              <p:cNvSpPr>
                <a:spLocks/>
              </p:cNvSpPr>
              <p:nvPr/>
            </p:nvSpPr>
            <p:spPr bwMode="hidden">
              <a:xfrm>
                <a:off x="1729"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2" name="Freeform 1310">
                <a:extLst>
                  <a:ext uri="{FF2B5EF4-FFF2-40B4-BE49-F238E27FC236}">
                    <a16:creationId xmlns:a16="http://schemas.microsoft.com/office/drawing/2014/main" id="{68C5A77A-426C-41A0-8133-5F68C7FEEEAA}"/>
                  </a:ext>
                </a:extLst>
              </p:cNvPr>
              <p:cNvSpPr>
                <a:spLocks/>
              </p:cNvSpPr>
              <p:nvPr/>
            </p:nvSpPr>
            <p:spPr bwMode="hidden">
              <a:xfrm>
                <a:off x="1643"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3" name="Freeform 1311">
                <a:extLst>
                  <a:ext uri="{FF2B5EF4-FFF2-40B4-BE49-F238E27FC236}">
                    <a16:creationId xmlns:a16="http://schemas.microsoft.com/office/drawing/2014/main" id="{EC559484-3326-414B-89C0-BA51AD227FF5}"/>
                  </a:ext>
                </a:extLst>
              </p:cNvPr>
              <p:cNvSpPr>
                <a:spLocks/>
              </p:cNvSpPr>
              <p:nvPr/>
            </p:nvSpPr>
            <p:spPr bwMode="hidden">
              <a:xfrm>
                <a:off x="1557"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4" name="Freeform 1312">
                <a:extLst>
                  <a:ext uri="{FF2B5EF4-FFF2-40B4-BE49-F238E27FC236}">
                    <a16:creationId xmlns:a16="http://schemas.microsoft.com/office/drawing/2014/main" id="{36C2B51A-20ED-4B30-B189-58E0502B6E4F}"/>
                  </a:ext>
                </a:extLst>
              </p:cNvPr>
              <p:cNvSpPr>
                <a:spLocks/>
              </p:cNvSpPr>
              <p:nvPr/>
            </p:nvSpPr>
            <p:spPr bwMode="hidden">
              <a:xfrm>
                <a:off x="1471"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5" name="Freeform 1313">
                <a:extLst>
                  <a:ext uri="{FF2B5EF4-FFF2-40B4-BE49-F238E27FC236}">
                    <a16:creationId xmlns:a16="http://schemas.microsoft.com/office/drawing/2014/main" id="{68AA29CE-E6A6-45DC-B611-DA5819F6B904}"/>
                  </a:ext>
                </a:extLst>
              </p:cNvPr>
              <p:cNvSpPr>
                <a:spLocks/>
              </p:cNvSpPr>
              <p:nvPr/>
            </p:nvSpPr>
            <p:spPr bwMode="hidden">
              <a:xfrm>
                <a:off x="1385"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6" name="Freeform 1314">
                <a:extLst>
                  <a:ext uri="{FF2B5EF4-FFF2-40B4-BE49-F238E27FC236}">
                    <a16:creationId xmlns:a16="http://schemas.microsoft.com/office/drawing/2014/main" id="{E1244C68-4D60-4BEA-A9B0-13B1F4077582}"/>
                  </a:ext>
                </a:extLst>
              </p:cNvPr>
              <p:cNvSpPr>
                <a:spLocks/>
              </p:cNvSpPr>
              <p:nvPr/>
            </p:nvSpPr>
            <p:spPr bwMode="hidden">
              <a:xfrm>
                <a:off x="1298"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7" name="Freeform 1315">
                <a:extLst>
                  <a:ext uri="{FF2B5EF4-FFF2-40B4-BE49-F238E27FC236}">
                    <a16:creationId xmlns:a16="http://schemas.microsoft.com/office/drawing/2014/main" id="{14D2CDBE-189F-485C-97C6-69B8FD7FFBB3}"/>
                  </a:ext>
                </a:extLst>
              </p:cNvPr>
              <p:cNvSpPr>
                <a:spLocks/>
              </p:cNvSpPr>
              <p:nvPr/>
            </p:nvSpPr>
            <p:spPr bwMode="hidden">
              <a:xfrm>
                <a:off x="1212"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8" name="Freeform 1316">
                <a:extLst>
                  <a:ext uri="{FF2B5EF4-FFF2-40B4-BE49-F238E27FC236}">
                    <a16:creationId xmlns:a16="http://schemas.microsoft.com/office/drawing/2014/main" id="{D66423AE-1496-4736-ACFC-85E0920F75BF}"/>
                  </a:ext>
                </a:extLst>
              </p:cNvPr>
              <p:cNvSpPr>
                <a:spLocks/>
              </p:cNvSpPr>
              <p:nvPr/>
            </p:nvSpPr>
            <p:spPr bwMode="hidden">
              <a:xfrm>
                <a:off x="1126"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59" name="Freeform 1317">
                <a:extLst>
                  <a:ext uri="{FF2B5EF4-FFF2-40B4-BE49-F238E27FC236}">
                    <a16:creationId xmlns:a16="http://schemas.microsoft.com/office/drawing/2014/main" id="{536269A1-638F-4126-B5C1-A5C3E0A45916}"/>
                  </a:ext>
                </a:extLst>
              </p:cNvPr>
              <p:cNvSpPr>
                <a:spLocks/>
              </p:cNvSpPr>
              <p:nvPr/>
            </p:nvSpPr>
            <p:spPr bwMode="hidden">
              <a:xfrm>
                <a:off x="1040"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0" name="Freeform 1318">
                <a:extLst>
                  <a:ext uri="{FF2B5EF4-FFF2-40B4-BE49-F238E27FC236}">
                    <a16:creationId xmlns:a16="http://schemas.microsoft.com/office/drawing/2014/main" id="{CE241120-AD97-4ABF-996C-DB8C1E72D2CA}"/>
                  </a:ext>
                </a:extLst>
              </p:cNvPr>
              <p:cNvSpPr>
                <a:spLocks/>
              </p:cNvSpPr>
              <p:nvPr/>
            </p:nvSpPr>
            <p:spPr bwMode="hidden">
              <a:xfrm>
                <a:off x="954"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1" name="Freeform 1319">
                <a:extLst>
                  <a:ext uri="{FF2B5EF4-FFF2-40B4-BE49-F238E27FC236}">
                    <a16:creationId xmlns:a16="http://schemas.microsoft.com/office/drawing/2014/main" id="{9406E71E-7571-44DA-BA12-61C44D56C5EA}"/>
                  </a:ext>
                </a:extLst>
              </p:cNvPr>
              <p:cNvSpPr>
                <a:spLocks/>
              </p:cNvSpPr>
              <p:nvPr/>
            </p:nvSpPr>
            <p:spPr bwMode="hidden">
              <a:xfrm>
                <a:off x="867" y="393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2" name="Freeform 1320">
                <a:extLst>
                  <a:ext uri="{FF2B5EF4-FFF2-40B4-BE49-F238E27FC236}">
                    <a16:creationId xmlns:a16="http://schemas.microsoft.com/office/drawing/2014/main" id="{78BE9C15-30DA-4E54-BB32-A1561BCD7AF0}"/>
                  </a:ext>
                </a:extLst>
              </p:cNvPr>
              <p:cNvSpPr>
                <a:spLocks/>
              </p:cNvSpPr>
              <p:nvPr/>
            </p:nvSpPr>
            <p:spPr bwMode="hidden">
              <a:xfrm>
                <a:off x="781"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3" name="Freeform 1321">
                <a:extLst>
                  <a:ext uri="{FF2B5EF4-FFF2-40B4-BE49-F238E27FC236}">
                    <a16:creationId xmlns:a16="http://schemas.microsoft.com/office/drawing/2014/main" id="{5A08F2FA-9264-4CBE-861E-0E668C4DD759}"/>
                  </a:ext>
                </a:extLst>
              </p:cNvPr>
              <p:cNvSpPr>
                <a:spLocks/>
              </p:cNvSpPr>
              <p:nvPr/>
            </p:nvSpPr>
            <p:spPr bwMode="hidden">
              <a:xfrm>
                <a:off x="695"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4" name="Freeform 1322">
                <a:extLst>
                  <a:ext uri="{FF2B5EF4-FFF2-40B4-BE49-F238E27FC236}">
                    <a16:creationId xmlns:a16="http://schemas.microsoft.com/office/drawing/2014/main" id="{EE29B7CD-FB29-4C41-A470-302EAC712439}"/>
                  </a:ext>
                </a:extLst>
              </p:cNvPr>
              <p:cNvSpPr>
                <a:spLocks/>
              </p:cNvSpPr>
              <p:nvPr/>
            </p:nvSpPr>
            <p:spPr bwMode="hidden">
              <a:xfrm>
                <a:off x="609"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5" name="Freeform 1323">
                <a:extLst>
                  <a:ext uri="{FF2B5EF4-FFF2-40B4-BE49-F238E27FC236}">
                    <a16:creationId xmlns:a16="http://schemas.microsoft.com/office/drawing/2014/main" id="{6C095282-C708-4D2C-9D02-1E5A501DC993}"/>
                  </a:ext>
                </a:extLst>
              </p:cNvPr>
              <p:cNvSpPr>
                <a:spLocks/>
              </p:cNvSpPr>
              <p:nvPr/>
            </p:nvSpPr>
            <p:spPr bwMode="hidden">
              <a:xfrm>
                <a:off x="523"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6" name="Freeform 1324">
                <a:extLst>
                  <a:ext uri="{FF2B5EF4-FFF2-40B4-BE49-F238E27FC236}">
                    <a16:creationId xmlns:a16="http://schemas.microsoft.com/office/drawing/2014/main" id="{D0781D16-3924-4B30-A21B-8298825B328E}"/>
                  </a:ext>
                </a:extLst>
              </p:cNvPr>
              <p:cNvSpPr>
                <a:spLocks/>
              </p:cNvSpPr>
              <p:nvPr/>
            </p:nvSpPr>
            <p:spPr bwMode="hidden">
              <a:xfrm>
                <a:off x="3194"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7" name="Freeform 1325">
                <a:extLst>
                  <a:ext uri="{FF2B5EF4-FFF2-40B4-BE49-F238E27FC236}">
                    <a16:creationId xmlns:a16="http://schemas.microsoft.com/office/drawing/2014/main" id="{A94E6F3D-8488-4141-B3EB-85A2D94A2D50}"/>
                  </a:ext>
                </a:extLst>
              </p:cNvPr>
              <p:cNvSpPr>
                <a:spLocks/>
              </p:cNvSpPr>
              <p:nvPr/>
            </p:nvSpPr>
            <p:spPr bwMode="hidden">
              <a:xfrm>
                <a:off x="3108"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8" name="Freeform 1326">
                <a:extLst>
                  <a:ext uri="{FF2B5EF4-FFF2-40B4-BE49-F238E27FC236}">
                    <a16:creationId xmlns:a16="http://schemas.microsoft.com/office/drawing/2014/main" id="{268C8C23-C273-433F-B0D3-F31B7C097315}"/>
                  </a:ext>
                </a:extLst>
              </p:cNvPr>
              <p:cNvSpPr>
                <a:spLocks/>
              </p:cNvSpPr>
              <p:nvPr/>
            </p:nvSpPr>
            <p:spPr bwMode="hidden">
              <a:xfrm>
                <a:off x="3022"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69" name="Freeform 1327">
                <a:extLst>
                  <a:ext uri="{FF2B5EF4-FFF2-40B4-BE49-F238E27FC236}">
                    <a16:creationId xmlns:a16="http://schemas.microsoft.com/office/drawing/2014/main" id="{C6B0F371-0CE8-4A92-A9E7-C941AE9F75CE}"/>
                  </a:ext>
                </a:extLst>
              </p:cNvPr>
              <p:cNvSpPr>
                <a:spLocks/>
              </p:cNvSpPr>
              <p:nvPr/>
            </p:nvSpPr>
            <p:spPr bwMode="hidden">
              <a:xfrm>
                <a:off x="2936"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0" name="Freeform 1328">
                <a:extLst>
                  <a:ext uri="{FF2B5EF4-FFF2-40B4-BE49-F238E27FC236}">
                    <a16:creationId xmlns:a16="http://schemas.microsoft.com/office/drawing/2014/main" id="{F3AE0E37-1DE7-47C6-88D6-30B58F3B7AF0}"/>
                  </a:ext>
                </a:extLst>
              </p:cNvPr>
              <p:cNvSpPr>
                <a:spLocks/>
              </p:cNvSpPr>
              <p:nvPr/>
            </p:nvSpPr>
            <p:spPr bwMode="hidden">
              <a:xfrm>
                <a:off x="3539"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1" name="Freeform 1329">
                <a:extLst>
                  <a:ext uri="{FF2B5EF4-FFF2-40B4-BE49-F238E27FC236}">
                    <a16:creationId xmlns:a16="http://schemas.microsoft.com/office/drawing/2014/main" id="{429ACF3A-85A1-48D7-80E1-173B1EE3CE28}"/>
                  </a:ext>
                </a:extLst>
              </p:cNvPr>
              <p:cNvSpPr>
                <a:spLocks/>
              </p:cNvSpPr>
              <p:nvPr/>
            </p:nvSpPr>
            <p:spPr bwMode="hidden">
              <a:xfrm>
                <a:off x="3453"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2" name="Freeform 1330">
                <a:extLst>
                  <a:ext uri="{FF2B5EF4-FFF2-40B4-BE49-F238E27FC236}">
                    <a16:creationId xmlns:a16="http://schemas.microsoft.com/office/drawing/2014/main" id="{1D97B67D-E6DC-4D8D-B97E-FA9DD4BE5F3C}"/>
                  </a:ext>
                </a:extLst>
              </p:cNvPr>
              <p:cNvSpPr>
                <a:spLocks/>
              </p:cNvSpPr>
              <p:nvPr/>
            </p:nvSpPr>
            <p:spPr bwMode="hidden">
              <a:xfrm>
                <a:off x="3367"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3" name="Freeform 1331">
                <a:extLst>
                  <a:ext uri="{FF2B5EF4-FFF2-40B4-BE49-F238E27FC236}">
                    <a16:creationId xmlns:a16="http://schemas.microsoft.com/office/drawing/2014/main" id="{C8863101-A982-4622-915A-17AC6D390980}"/>
                  </a:ext>
                </a:extLst>
              </p:cNvPr>
              <p:cNvSpPr>
                <a:spLocks/>
              </p:cNvSpPr>
              <p:nvPr/>
            </p:nvSpPr>
            <p:spPr bwMode="hidden">
              <a:xfrm>
                <a:off x="3281"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4" name="Freeform 1332">
                <a:extLst>
                  <a:ext uri="{FF2B5EF4-FFF2-40B4-BE49-F238E27FC236}">
                    <a16:creationId xmlns:a16="http://schemas.microsoft.com/office/drawing/2014/main" id="{35A2BF25-728E-4075-8288-69C452347BCF}"/>
                  </a:ext>
                </a:extLst>
              </p:cNvPr>
              <p:cNvSpPr>
                <a:spLocks/>
              </p:cNvSpPr>
              <p:nvPr/>
            </p:nvSpPr>
            <p:spPr bwMode="hidden">
              <a:xfrm>
                <a:off x="2850"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5" name="Freeform 1333">
                <a:extLst>
                  <a:ext uri="{FF2B5EF4-FFF2-40B4-BE49-F238E27FC236}">
                    <a16:creationId xmlns:a16="http://schemas.microsoft.com/office/drawing/2014/main" id="{83B7D3A0-723C-416A-8FB2-CB4349452DD5}"/>
                  </a:ext>
                </a:extLst>
              </p:cNvPr>
              <p:cNvSpPr>
                <a:spLocks/>
              </p:cNvSpPr>
              <p:nvPr/>
            </p:nvSpPr>
            <p:spPr bwMode="hidden">
              <a:xfrm>
                <a:off x="2763" y="3934"/>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6" name="Freeform 1334">
                <a:extLst>
                  <a:ext uri="{FF2B5EF4-FFF2-40B4-BE49-F238E27FC236}">
                    <a16:creationId xmlns:a16="http://schemas.microsoft.com/office/drawing/2014/main" id="{C4354983-E85D-4D7D-9BFD-DC7E0AE7A35F}"/>
                  </a:ext>
                </a:extLst>
              </p:cNvPr>
              <p:cNvSpPr>
                <a:spLocks/>
              </p:cNvSpPr>
              <p:nvPr/>
            </p:nvSpPr>
            <p:spPr bwMode="hidden">
              <a:xfrm>
                <a:off x="2677"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7" name="Freeform 1335">
                <a:extLst>
                  <a:ext uri="{FF2B5EF4-FFF2-40B4-BE49-F238E27FC236}">
                    <a16:creationId xmlns:a16="http://schemas.microsoft.com/office/drawing/2014/main" id="{01036CBD-8AD2-4BE0-ADE6-B65C100EFE43}"/>
                  </a:ext>
                </a:extLst>
              </p:cNvPr>
              <p:cNvSpPr>
                <a:spLocks/>
              </p:cNvSpPr>
              <p:nvPr/>
            </p:nvSpPr>
            <p:spPr bwMode="hidden">
              <a:xfrm>
                <a:off x="2591"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8" name="Freeform 1336">
                <a:extLst>
                  <a:ext uri="{FF2B5EF4-FFF2-40B4-BE49-F238E27FC236}">
                    <a16:creationId xmlns:a16="http://schemas.microsoft.com/office/drawing/2014/main" id="{1E395957-41B2-444C-A60F-1F3236972029}"/>
                  </a:ext>
                </a:extLst>
              </p:cNvPr>
              <p:cNvSpPr>
                <a:spLocks/>
              </p:cNvSpPr>
              <p:nvPr/>
            </p:nvSpPr>
            <p:spPr bwMode="hidden">
              <a:xfrm>
                <a:off x="2505"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79" name="Freeform 1337">
                <a:extLst>
                  <a:ext uri="{FF2B5EF4-FFF2-40B4-BE49-F238E27FC236}">
                    <a16:creationId xmlns:a16="http://schemas.microsoft.com/office/drawing/2014/main" id="{93CE7007-703C-4E25-8695-913ED06F2CB7}"/>
                  </a:ext>
                </a:extLst>
              </p:cNvPr>
              <p:cNvSpPr>
                <a:spLocks/>
              </p:cNvSpPr>
              <p:nvPr/>
            </p:nvSpPr>
            <p:spPr bwMode="hidden">
              <a:xfrm>
                <a:off x="2419"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0" name="Freeform 1338">
                <a:extLst>
                  <a:ext uri="{FF2B5EF4-FFF2-40B4-BE49-F238E27FC236}">
                    <a16:creationId xmlns:a16="http://schemas.microsoft.com/office/drawing/2014/main" id="{9A8CAC4A-7EFE-440C-9DCC-73964D062D45}"/>
                  </a:ext>
                </a:extLst>
              </p:cNvPr>
              <p:cNvSpPr>
                <a:spLocks/>
              </p:cNvSpPr>
              <p:nvPr/>
            </p:nvSpPr>
            <p:spPr bwMode="hidden">
              <a:xfrm>
                <a:off x="2333"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1" name="Freeform 1339">
                <a:extLst>
                  <a:ext uri="{FF2B5EF4-FFF2-40B4-BE49-F238E27FC236}">
                    <a16:creationId xmlns:a16="http://schemas.microsoft.com/office/drawing/2014/main" id="{B2B54298-B90C-436F-9E87-99B9DAD5050E}"/>
                  </a:ext>
                </a:extLst>
              </p:cNvPr>
              <p:cNvSpPr>
                <a:spLocks/>
              </p:cNvSpPr>
              <p:nvPr/>
            </p:nvSpPr>
            <p:spPr bwMode="hidden">
              <a:xfrm>
                <a:off x="2246"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2" name="Freeform 1340">
                <a:extLst>
                  <a:ext uri="{FF2B5EF4-FFF2-40B4-BE49-F238E27FC236}">
                    <a16:creationId xmlns:a16="http://schemas.microsoft.com/office/drawing/2014/main" id="{F03A8165-6B37-43CE-AF77-D64C6D59C242}"/>
                  </a:ext>
                </a:extLst>
              </p:cNvPr>
              <p:cNvSpPr>
                <a:spLocks/>
              </p:cNvSpPr>
              <p:nvPr/>
            </p:nvSpPr>
            <p:spPr bwMode="hidden">
              <a:xfrm>
                <a:off x="2160"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3" name="Freeform 1341">
                <a:extLst>
                  <a:ext uri="{FF2B5EF4-FFF2-40B4-BE49-F238E27FC236}">
                    <a16:creationId xmlns:a16="http://schemas.microsoft.com/office/drawing/2014/main" id="{9D3C6D40-56C3-468C-B937-8608EA709966}"/>
                  </a:ext>
                </a:extLst>
              </p:cNvPr>
              <p:cNvSpPr>
                <a:spLocks/>
              </p:cNvSpPr>
              <p:nvPr/>
            </p:nvSpPr>
            <p:spPr bwMode="hidden">
              <a:xfrm>
                <a:off x="2074"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4" name="Freeform 1342">
                <a:extLst>
                  <a:ext uri="{FF2B5EF4-FFF2-40B4-BE49-F238E27FC236}">
                    <a16:creationId xmlns:a16="http://schemas.microsoft.com/office/drawing/2014/main" id="{9630F139-20B0-46C1-B81B-AB2FA66D4528}"/>
                  </a:ext>
                </a:extLst>
              </p:cNvPr>
              <p:cNvSpPr>
                <a:spLocks/>
              </p:cNvSpPr>
              <p:nvPr/>
            </p:nvSpPr>
            <p:spPr bwMode="hidden">
              <a:xfrm>
                <a:off x="1988"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5" name="Freeform 1343">
                <a:extLst>
                  <a:ext uri="{FF2B5EF4-FFF2-40B4-BE49-F238E27FC236}">
                    <a16:creationId xmlns:a16="http://schemas.microsoft.com/office/drawing/2014/main" id="{3F0C194E-88B2-4566-8E58-395BFD8A8222}"/>
                  </a:ext>
                </a:extLst>
              </p:cNvPr>
              <p:cNvSpPr>
                <a:spLocks/>
              </p:cNvSpPr>
              <p:nvPr/>
            </p:nvSpPr>
            <p:spPr bwMode="hidden">
              <a:xfrm>
                <a:off x="1902"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6" name="Freeform 1344">
                <a:extLst>
                  <a:ext uri="{FF2B5EF4-FFF2-40B4-BE49-F238E27FC236}">
                    <a16:creationId xmlns:a16="http://schemas.microsoft.com/office/drawing/2014/main" id="{A3BE8A7C-5D91-44AF-B5DC-F80DD789217B}"/>
                  </a:ext>
                </a:extLst>
              </p:cNvPr>
              <p:cNvSpPr>
                <a:spLocks/>
              </p:cNvSpPr>
              <p:nvPr/>
            </p:nvSpPr>
            <p:spPr bwMode="hidden">
              <a:xfrm>
                <a:off x="437"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7" name="Freeform 1345">
                <a:extLst>
                  <a:ext uri="{FF2B5EF4-FFF2-40B4-BE49-F238E27FC236}">
                    <a16:creationId xmlns:a16="http://schemas.microsoft.com/office/drawing/2014/main" id="{0A17DEF3-BF5E-4130-95F3-9AAA9746DB40}"/>
                  </a:ext>
                </a:extLst>
              </p:cNvPr>
              <p:cNvSpPr>
                <a:spLocks/>
              </p:cNvSpPr>
              <p:nvPr/>
            </p:nvSpPr>
            <p:spPr bwMode="hidden">
              <a:xfrm>
                <a:off x="350"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8" name="Freeform 1346">
                <a:extLst>
                  <a:ext uri="{FF2B5EF4-FFF2-40B4-BE49-F238E27FC236}">
                    <a16:creationId xmlns:a16="http://schemas.microsoft.com/office/drawing/2014/main" id="{04D934F5-BBA4-4F2D-AC76-94D0E26143E8}"/>
                  </a:ext>
                </a:extLst>
              </p:cNvPr>
              <p:cNvSpPr>
                <a:spLocks/>
              </p:cNvSpPr>
              <p:nvPr/>
            </p:nvSpPr>
            <p:spPr bwMode="hidden">
              <a:xfrm>
                <a:off x="264" y="3934"/>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689" name="Freeform 1347">
                <a:extLst>
                  <a:ext uri="{FF2B5EF4-FFF2-40B4-BE49-F238E27FC236}">
                    <a16:creationId xmlns:a16="http://schemas.microsoft.com/office/drawing/2014/main" id="{E217A5BC-D8C3-4666-B335-908FCA4880B7}"/>
                  </a:ext>
                </a:extLst>
              </p:cNvPr>
              <p:cNvSpPr>
                <a:spLocks/>
              </p:cNvSpPr>
              <p:nvPr/>
            </p:nvSpPr>
            <p:spPr bwMode="hidden">
              <a:xfrm>
                <a:off x="178"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grpSp>
        <p:grpSp>
          <p:nvGrpSpPr>
            <p:cNvPr id="950" name="Group 1348">
              <a:extLst>
                <a:ext uri="{FF2B5EF4-FFF2-40B4-BE49-F238E27FC236}">
                  <a16:creationId xmlns:a16="http://schemas.microsoft.com/office/drawing/2014/main" id="{97B5557B-1886-4C12-9935-DE7EFD77F76C}"/>
                </a:ext>
              </a:extLst>
            </p:cNvPr>
            <p:cNvGrpSpPr>
              <a:grpSpLocks/>
            </p:cNvGrpSpPr>
            <p:nvPr/>
          </p:nvGrpSpPr>
          <p:grpSpPr bwMode="auto">
            <a:xfrm>
              <a:off x="9" y="3934"/>
              <a:ext cx="5728" cy="301"/>
              <a:chOff x="9" y="3934"/>
              <a:chExt cx="5728" cy="301"/>
            </a:xfrm>
          </p:grpSpPr>
          <p:sp>
            <p:nvSpPr>
              <p:cNvPr id="1290" name="Freeform 1349">
                <a:extLst>
                  <a:ext uri="{FF2B5EF4-FFF2-40B4-BE49-F238E27FC236}">
                    <a16:creationId xmlns:a16="http://schemas.microsoft.com/office/drawing/2014/main" id="{2533B2C6-E2A5-4827-B7AC-7E3B96F8C96F}"/>
                  </a:ext>
                </a:extLst>
              </p:cNvPr>
              <p:cNvSpPr>
                <a:spLocks/>
              </p:cNvSpPr>
              <p:nvPr/>
            </p:nvSpPr>
            <p:spPr bwMode="hidden">
              <a:xfrm>
                <a:off x="92" y="3934"/>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1" name="Freeform 1350">
                <a:extLst>
                  <a:ext uri="{FF2B5EF4-FFF2-40B4-BE49-F238E27FC236}">
                    <a16:creationId xmlns:a16="http://schemas.microsoft.com/office/drawing/2014/main" id="{A4892B1B-1351-476C-BA22-BF2A9D172169}"/>
                  </a:ext>
                </a:extLst>
              </p:cNvPr>
              <p:cNvSpPr>
                <a:spLocks/>
              </p:cNvSpPr>
              <p:nvPr/>
            </p:nvSpPr>
            <p:spPr bwMode="hidden">
              <a:xfrm>
                <a:off x="9" y="3934"/>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2" name="Freeform 1351">
                <a:extLst>
                  <a:ext uri="{FF2B5EF4-FFF2-40B4-BE49-F238E27FC236}">
                    <a16:creationId xmlns:a16="http://schemas.microsoft.com/office/drawing/2014/main" id="{899E5787-8B48-48D8-A9D8-112D11379C24}"/>
                  </a:ext>
                </a:extLst>
              </p:cNvPr>
              <p:cNvSpPr>
                <a:spLocks/>
              </p:cNvSpPr>
              <p:nvPr/>
            </p:nvSpPr>
            <p:spPr bwMode="hidden">
              <a:xfrm>
                <a:off x="5694"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3" name="Freeform 1352">
                <a:extLst>
                  <a:ext uri="{FF2B5EF4-FFF2-40B4-BE49-F238E27FC236}">
                    <a16:creationId xmlns:a16="http://schemas.microsoft.com/office/drawing/2014/main" id="{BCA358D4-3362-4A45-98F3-C14371D019BF}"/>
                  </a:ext>
                </a:extLst>
              </p:cNvPr>
              <p:cNvSpPr>
                <a:spLocks/>
              </p:cNvSpPr>
              <p:nvPr/>
            </p:nvSpPr>
            <p:spPr bwMode="hidden">
              <a:xfrm>
                <a:off x="5607" y="402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4" name="Freeform 1353">
                <a:extLst>
                  <a:ext uri="{FF2B5EF4-FFF2-40B4-BE49-F238E27FC236}">
                    <a16:creationId xmlns:a16="http://schemas.microsoft.com/office/drawing/2014/main" id="{FF513E0E-11E1-482E-B127-AE8EB6B45B86}"/>
                  </a:ext>
                </a:extLst>
              </p:cNvPr>
              <p:cNvSpPr>
                <a:spLocks/>
              </p:cNvSpPr>
              <p:nvPr/>
            </p:nvSpPr>
            <p:spPr bwMode="hidden">
              <a:xfrm>
                <a:off x="5521"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5" name="Freeform 1354">
                <a:extLst>
                  <a:ext uri="{FF2B5EF4-FFF2-40B4-BE49-F238E27FC236}">
                    <a16:creationId xmlns:a16="http://schemas.microsoft.com/office/drawing/2014/main" id="{F367518B-72B8-4FB2-B028-FC0992823109}"/>
                  </a:ext>
                </a:extLst>
              </p:cNvPr>
              <p:cNvSpPr>
                <a:spLocks/>
              </p:cNvSpPr>
              <p:nvPr/>
            </p:nvSpPr>
            <p:spPr bwMode="hidden">
              <a:xfrm>
                <a:off x="5435"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6" name="Freeform 1355">
                <a:extLst>
                  <a:ext uri="{FF2B5EF4-FFF2-40B4-BE49-F238E27FC236}">
                    <a16:creationId xmlns:a16="http://schemas.microsoft.com/office/drawing/2014/main" id="{D815D6EF-EADA-4D2F-B6C3-D78E71E77286}"/>
                  </a:ext>
                </a:extLst>
              </p:cNvPr>
              <p:cNvSpPr>
                <a:spLocks/>
              </p:cNvSpPr>
              <p:nvPr/>
            </p:nvSpPr>
            <p:spPr bwMode="hidden">
              <a:xfrm>
                <a:off x="5349"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7" name="Freeform 1356">
                <a:extLst>
                  <a:ext uri="{FF2B5EF4-FFF2-40B4-BE49-F238E27FC236}">
                    <a16:creationId xmlns:a16="http://schemas.microsoft.com/office/drawing/2014/main" id="{9EF9495C-B5BE-4654-97F9-1441FE67FAE6}"/>
                  </a:ext>
                </a:extLst>
              </p:cNvPr>
              <p:cNvSpPr>
                <a:spLocks/>
              </p:cNvSpPr>
              <p:nvPr/>
            </p:nvSpPr>
            <p:spPr bwMode="hidden">
              <a:xfrm>
                <a:off x="5263"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8" name="Freeform 1357">
                <a:extLst>
                  <a:ext uri="{FF2B5EF4-FFF2-40B4-BE49-F238E27FC236}">
                    <a16:creationId xmlns:a16="http://schemas.microsoft.com/office/drawing/2014/main" id="{1F11E183-EA4F-429F-BD7D-64B0B8B11E46}"/>
                  </a:ext>
                </a:extLst>
              </p:cNvPr>
              <p:cNvSpPr>
                <a:spLocks/>
              </p:cNvSpPr>
              <p:nvPr/>
            </p:nvSpPr>
            <p:spPr bwMode="hidden">
              <a:xfrm>
                <a:off x="5177"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99" name="Freeform 1358">
                <a:extLst>
                  <a:ext uri="{FF2B5EF4-FFF2-40B4-BE49-F238E27FC236}">
                    <a16:creationId xmlns:a16="http://schemas.microsoft.com/office/drawing/2014/main" id="{E39856A3-F8CF-4FF6-88C3-EB202E9EA4AC}"/>
                  </a:ext>
                </a:extLst>
              </p:cNvPr>
              <p:cNvSpPr>
                <a:spLocks/>
              </p:cNvSpPr>
              <p:nvPr/>
            </p:nvSpPr>
            <p:spPr bwMode="hidden">
              <a:xfrm>
                <a:off x="5090"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0" name="Freeform 1359">
                <a:extLst>
                  <a:ext uri="{FF2B5EF4-FFF2-40B4-BE49-F238E27FC236}">
                    <a16:creationId xmlns:a16="http://schemas.microsoft.com/office/drawing/2014/main" id="{3BA67878-2CC6-472E-9CF5-0C50F464B0B7}"/>
                  </a:ext>
                </a:extLst>
              </p:cNvPr>
              <p:cNvSpPr>
                <a:spLocks/>
              </p:cNvSpPr>
              <p:nvPr/>
            </p:nvSpPr>
            <p:spPr bwMode="hidden">
              <a:xfrm>
                <a:off x="5004"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1" name="Freeform 1360">
                <a:extLst>
                  <a:ext uri="{FF2B5EF4-FFF2-40B4-BE49-F238E27FC236}">
                    <a16:creationId xmlns:a16="http://schemas.microsoft.com/office/drawing/2014/main" id="{9C630577-5761-4BC0-A57B-0C51492A866A}"/>
                  </a:ext>
                </a:extLst>
              </p:cNvPr>
              <p:cNvSpPr>
                <a:spLocks/>
              </p:cNvSpPr>
              <p:nvPr/>
            </p:nvSpPr>
            <p:spPr bwMode="hidden">
              <a:xfrm>
                <a:off x="4918"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2" name="Freeform 1361">
                <a:extLst>
                  <a:ext uri="{FF2B5EF4-FFF2-40B4-BE49-F238E27FC236}">
                    <a16:creationId xmlns:a16="http://schemas.microsoft.com/office/drawing/2014/main" id="{0E543850-E19D-432A-AEA5-5AC5558127F4}"/>
                  </a:ext>
                </a:extLst>
              </p:cNvPr>
              <p:cNvSpPr>
                <a:spLocks/>
              </p:cNvSpPr>
              <p:nvPr/>
            </p:nvSpPr>
            <p:spPr bwMode="hidden">
              <a:xfrm>
                <a:off x="4832"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3" name="Freeform 1362">
                <a:extLst>
                  <a:ext uri="{FF2B5EF4-FFF2-40B4-BE49-F238E27FC236}">
                    <a16:creationId xmlns:a16="http://schemas.microsoft.com/office/drawing/2014/main" id="{26C882FF-6C92-4CC9-8527-D616BECA73DD}"/>
                  </a:ext>
                </a:extLst>
              </p:cNvPr>
              <p:cNvSpPr>
                <a:spLocks/>
              </p:cNvSpPr>
              <p:nvPr/>
            </p:nvSpPr>
            <p:spPr bwMode="hidden">
              <a:xfrm>
                <a:off x="4746"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4" name="Freeform 1363">
                <a:extLst>
                  <a:ext uri="{FF2B5EF4-FFF2-40B4-BE49-F238E27FC236}">
                    <a16:creationId xmlns:a16="http://schemas.microsoft.com/office/drawing/2014/main" id="{1A597ACE-E4FA-43DB-AE5A-B98F4F02CC48}"/>
                  </a:ext>
                </a:extLst>
              </p:cNvPr>
              <p:cNvSpPr>
                <a:spLocks/>
              </p:cNvSpPr>
              <p:nvPr/>
            </p:nvSpPr>
            <p:spPr bwMode="hidden">
              <a:xfrm>
                <a:off x="4659" y="402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5" name="Freeform 1364">
                <a:extLst>
                  <a:ext uri="{FF2B5EF4-FFF2-40B4-BE49-F238E27FC236}">
                    <a16:creationId xmlns:a16="http://schemas.microsoft.com/office/drawing/2014/main" id="{3EAAF7E6-C226-4F14-8ADF-55A85EB65C93}"/>
                  </a:ext>
                </a:extLst>
              </p:cNvPr>
              <p:cNvSpPr>
                <a:spLocks/>
              </p:cNvSpPr>
              <p:nvPr/>
            </p:nvSpPr>
            <p:spPr bwMode="hidden">
              <a:xfrm>
                <a:off x="4573"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6" name="Freeform 1365">
                <a:extLst>
                  <a:ext uri="{FF2B5EF4-FFF2-40B4-BE49-F238E27FC236}">
                    <a16:creationId xmlns:a16="http://schemas.microsoft.com/office/drawing/2014/main" id="{F9C6B2BC-B2F0-4BA8-8A17-0F3EB5E3C9AB}"/>
                  </a:ext>
                </a:extLst>
              </p:cNvPr>
              <p:cNvSpPr>
                <a:spLocks/>
              </p:cNvSpPr>
              <p:nvPr/>
            </p:nvSpPr>
            <p:spPr bwMode="hidden">
              <a:xfrm>
                <a:off x="4487"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7" name="Freeform 1366">
                <a:extLst>
                  <a:ext uri="{FF2B5EF4-FFF2-40B4-BE49-F238E27FC236}">
                    <a16:creationId xmlns:a16="http://schemas.microsoft.com/office/drawing/2014/main" id="{6A638E66-8B6A-4C23-9F8D-12B563AFD499}"/>
                  </a:ext>
                </a:extLst>
              </p:cNvPr>
              <p:cNvSpPr>
                <a:spLocks/>
              </p:cNvSpPr>
              <p:nvPr/>
            </p:nvSpPr>
            <p:spPr bwMode="hidden">
              <a:xfrm>
                <a:off x="4401"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8" name="Freeform 1367">
                <a:extLst>
                  <a:ext uri="{FF2B5EF4-FFF2-40B4-BE49-F238E27FC236}">
                    <a16:creationId xmlns:a16="http://schemas.microsoft.com/office/drawing/2014/main" id="{56423CEB-8915-488B-BB17-D34AB0BD9E55}"/>
                  </a:ext>
                </a:extLst>
              </p:cNvPr>
              <p:cNvSpPr>
                <a:spLocks/>
              </p:cNvSpPr>
              <p:nvPr/>
            </p:nvSpPr>
            <p:spPr bwMode="hidden">
              <a:xfrm>
                <a:off x="4315"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09" name="Freeform 1368">
                <a:extLst>
                  <a:ext uri="{FF2B5EF4-FFF2-40B4-BE49-F238E27FC236}">
                    <a16:creationId xmlns:a16="http://schemas.microsoft.com/office/drawing/2014/main" id="{ABC2A65A-BD7C-470B-AF6A-8F9FAF8A48C3}"/>
                  </a:ext>
                </a:extLst>
              </p:cNvPr>
              <p:cNvSpPr>
                <a:spLocks/>
              </p:cNvSpPr>
              <p:nvPr/>
            </p:nvSpPr>
            <p:spPr bwMode="hidden">
              <a:xfrm>
                <a:off x="4229"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0" name="Freeform 1369">
                <a:extLst>
                  <a:ext uri="{FF2B5EF4-FFF2-40B4-BE49-F238E27FC236}">
                    <a16:creationId xmlns:a16="http://schemas.microsoft.com/office/drawing/2014/main" id="{E2CCDE49-BE53-40AC-AC7F-0A16B0DF8571}"/>
                  </a:ext>
                </a:extLst>
              </p:cNvPr>
              <p:cNvSpPr>
                <a:spLocks/>
              </p:cNvSpPr>
              <p:nvPr/>
            </p:nvSpPr>
            <p:spPr bwMode="hidden">
              <a:xfrm>
                <a:off x="4142"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1" name="Freeform 1370">
                <a:extLst>
                  <a:ext uri="{FF2B5EF4-FFF2-40B4-BE49-F238E27FC236}">
                    <a16:creationId xmlns:a16="http://schemas.microsoft.com/office/drawing/2014/main" id="{8E2789C4-E995-46F8-AF11-5552BEE6C8AC}"/>
                  </a:ext>
                </a:extLst>
              </p:cNvPr>
              <p:cNvSpPr>
                <a:spLocks/>
              </p:cNvSpPr>
              <p:nvPr/>
            </p:nvSpPr>
            <p:spPr bwMode="hidden">
              <a:xfrm>
                <a:off x="4056"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2" name="Freeform 1371">
                <a:extLst>
                  <a:ext uri="{FF2B5EF4-FFF2-40B4-BE49-F238E27FC236}">
                    <a16:creationId xmlns:a16="http://schemas.microsoft.com/office/drawing/2014/main" id="{0DE1B062-7434-471C-8F61-14854841A8DC}"/>
                  </a:ext>
                </a:extLst>
              </p:cNvPr>
              <p:cNvSpPr>
                <a:spLocks/>
              </p:cNvSpPr>
              <p:nvPr/>
            </p:nvSpPr>
            <p:spPr bwMode="hidden">
              <a:xfrm>
                <a:off x="3970"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3" name="Freeform 1372">
                <a:extLst>
                  <a:ext uri="{FF2B5EF4-FFF2-40B4-BE49-F238E27FC236}">
                    <a16:creationId xmlns:a16="http://schemas.microsoft.com/office/drawing/2014/main" id="{507B777A-E35F-4D04-990D-38B2A07F8BF3}"/>
                  </a:ext>
                </a:extLst>
              </p:cNvPr>
              <p:cNvSpPr>
                <a:spLocks/>
              </p:cNvSpPr>
              <p:nvPr/>
            </p:nvSpPr>
            <p:spPr bwMode="hidden">
              <a:xfrm>
                <a:off x="3884"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4" name="Freeform 1373">
                <a:extLst>
                  <a:ext uri="{FF2B5EF4-FFF2-40B4-BE49-F238E27FC236}">
                    <a16:creationId xmlns:a16="http://schemas.microsoft.com/office/drawing/2014/main" id="{CEC218BC-70C8-420D-878E-CB3F5E8A5650}"/>
                  </a:ext>
                </a:extLst>
              </p:cNvPr>
              <p:cNvSpPr>
                <a:spLocks/>
              </p:cNvSpPr>
              <p:nvPr/>
            </p:nvSpPr>
            <p:spPr bwMode="hidden">
              <a:xfrm>
                <a:off x="3798"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5" name="Freeform 1374">
                <a:extLst>
                  <a:ext uri="{FF2B5EF4-FFF2-40B4-BE49-F238E27FC236}">
                    <a16:creationId xmlns:a16="http://schemas.microsoft.com/office/drawing/2014/main" id="{07A0BB46-F096-46DB-87DE-D30F43125FA7}"/>
                  </a:ext>
                </a:extLst>
              </p:cNvPr>
              <p:cNvSpPr>
                <a:spLocks/>
              </p:cNvSpPr>
              <p:nvPr/>
            </p:nvSpPr>
            <p:spPr bwMode="hidden">
              <a:xfrm>
                <a:off x="3711" y="402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6" name="Freeform 1375">
                <a:extLst>
                  <a:ext uri="{FF2B5EF4-FFF2-40B4-BE49-F238E27FC236}">
                    <a16:creationId xmlns:a16="http://schemas.microsoft.com/office/drawing/2014/main" id="{1E832F99-8E7E-4B04-9194-68988D637757}"/>
                  </a:ext>
                </a:extLst>
              </p:cNvPr>
              <p:cNvSpPr>
                <a:spLocks/>
              </p:cNvSpPr>
              <p:nvPr/>
            </p:nvSpPr>
            <p:spPr bwMode="hidden">
              <a:xfrm>
                <a:off x="3625"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7" name="Freeform 1376">
                <a:extLst>
                  <a:ext uri="{FF2B5EF4-FFF2-40B4-BE49-F238E27FC236}">
                    <a16:creationId xmlns:a16="http://schemas.microsoft.com/office/drawing/2014/main" id="{CF14CF53-F1EA-4E42-A0A0-E464FD580FD2}"/>
                  </a:ext>
                </a:extLst>
              </p:cNvPr>
              <p:cNvSpPr>
                <a:spLocks/>
              </p:cNvSpPr>
              <p:nvPr/>
            </p:nvSpPr>
            <p:spPr bwMode="hidden">
              <a:xfrm>
                <a:off x="3539"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8" name="Freeform 1377">
                <a:extLst>
                  <a:ext uri="{FF2B5EF4-FFF2-40B4-BE49-F238E27FC236}">
                    <a16:creationId xmlns:a16="http://schemas.microsoft.com/office/drawing/2014/main" id="{23D45723-03B3-4BDA-BD84-5365A29AEF34}"/>
                  </a:ext>
                </a:extLst>
              </p:cNvPr>
              <p:cNvSpPr>
                <a:spLocks/>
              </p:cNvSpPr>
              <p:nvPr/>
            </p:nvSpPr>
            <p:spPr bwMode="hidden">
              <a:xfrm>
                <a:off x="3453"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19" name="Freeform 1378">
                <a:extLst>
                  <a:ext uri="{FF2B5EF4-FFF2-40B4-BE49-F238E27FC236}">
                    <a16:creationId xmlns:a16="http://schemas.microsoft.com/office/drawing/2014/main" id="{6E10089D-7A4A-4D17-848D-AE6CE5D51704}"/>
                  </a:ext>
                </a:extLst>
              </p:cNvPr>
              <p:cNvSpPr>
                <a:spLocks/>
              </p:cNvSpPr>
              <p:nvPr/>
            </p:nvSpPr>
            <p:spPr bwMode="hidden">
              <a:xfrm>
                <a:off x="3367"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0" name="Freeform 1379">
                <a:extLst>
                  <a:ext uri="{FF2B5EF4-FFF2-40B4-BE49-F238E27FC236}">
                    <a16:creationId xmlns:a16="http://schemas.microsoft.com/office/drawing/2014/main" id="{94E25DDA-A70A-45EB-8A45-61C6A403C054}"/>
                  </a:ext>
                </a:extLst>
              </p:cNvPr>
              <p:cNvSpPr>
                <a:spLocks/>
              </p:cNvSpPr>
              <p:nvPr/>
            </p:nvSpPr>
            <p:spPr bwMode="hidden">
              <a:xfrm>
                <a:off x="3281"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1" name="Freeform 1380">
                <a:extLst>
                  <a:ext uri="{FF2B5EF4-FFF2-40B4-BE49-F238E27FC236}">
                    <a16:creationId xmlns:a16="http://schemas.microsoft.com/office/drawing/2014/main" id="{C6B18BDB-E516-4071-97A6-41A1F12D6C83}"/>
                  </a:ext>
                </a:extLst>
              </p:cNvPr>
              <p:cNvSpPr>
                <a:spLocks/>
              </p:cNvSpPr>
              <p:nvPr/>
            </p:nvSpPr>
            <p:spPr bwMode="hidden">
              <a:xfrm>
                <a:off x="3194"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2" name="Freeform 1381">
                <a:extLst>
                  <a:ext uri="{FF2B5EF4-FFF2-40B4-BE49-F238E27FC236}">
                    <a16:creationId xmlns:a16="http://schemas.microsoft.com/office/drawing/2014/main" id="{AFBD8172-9B6F-4276-A14C-C567CE5327AE}"/>
                  </a:ext>
                </a:extLst>
              </p:cNvPr>
              <p:cNvSpPr>
                <a:spLocks/>
              </p:cNvSpPr>
              <p:nvPr/>
            </p:nvSpPr>
            <p:spPr bwMode="hidden">
              <a:xfrm>
                <a:off x="3108"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3" name="Freeform 1382">
                <a:extLst>
                  <a:ext uri="{FF2B5EF4-FFF2-40B4-BE49-F238E27FC236}">
                    <a16:creationId xmlns:a16="http://schemas.microsoft.com/office/drawing/2014/main" id="{BFF725CC-9404-435A-A799-6EDBC362EDC3}"/>
                  </a:ext>
                </a:extLst>
              </p:cNvPr>
              <p:cNvSpPr>
                <a:spLocks/>
              </p:cNvSpPr>
              <p:nvPr/>
            </p:nvSpPr>
            <p:spPr bwMode="hidden">
              <a:xfrm>
                <a:off x="3022"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4" name="Freeform 1383">
                <a:extLst>
                  <a:ext uri="{FF2B5EF4-FFF2-40B4-BE49-F238E27FC236}">
                    <a16:creationId xmlns:a16="http://schemas.microsoft.com/office/drawing/2014/main" id="{057AC4E1-DF13-44EA-A3CC-41BC9E4705FC}"/>
                  </a:ext>
                </a:extLst>
              </p:cNvPr>
              <p:cNvSpPr>
                <a:spLocks/>
              </p:cNvSpPr>
              <p:nvPr/>
            </p:nvSpPr>
            <p:spPr bwMode="hidden">
              <a:xfrm>
                <a:off x="2936"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5" name="Freeform 1384">
                <a:extLst>
                  <a:ext uri="{FF2B5EF4-FFF2-40B4-BE49-F238E27FC236}">
                    <a16:creationId xmlns:a16="http://schemas.microsoft.com/office/drawing/2014/main" id="{C55FD1C8-D572-4C98-A8AF-EAFA62B78CE8}"/>
                  </a:ext>
                </a:extLst>
              </p:cNvPr>
              <p:cNvSpPr>
                <a:spLocks/>
              </p:cNvSpPr>
              <p:nvPr/>
            </p:nvSpPr>
            <p:spPr bwMode="hidden">
              <a:xfrm>
                <a:off x="2850"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6" name="Freeform 1385">
                <a:extLst>
                  <a:ext uri="{FF2B5EF4-FFF2-40B4-BE49-F238E27FC236}">
                    <a16:creationId xmlns:a16="http://schemas.microsoft.com/office/drawing/2014/main" id="{9332513D-14FC-4640-8C50-CABDEB7DA02A}"/>
                  </a:ext>
                </a:extLst>
              </p:cNvPr>
              <p:cNvSpPr>
                <a:spLocks/>
              </p:cNvSpPr>
              <p:nvPr/>
            </p:nvSpPr>
            <p:spPr bwMode="hidden">
              <a:xfrm>
                <a:off x="2763" y="402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7" name="Freeform 1386">
                <a:extLst>
                  <a:ext uri="{FF2B5EF4-FFF2-40B4-BE49-F238E27FC236}">
                    <a16:creationId xmlns:a16="http://schemas.microsoft.com/office/drawing/2014/main" id="{9A34808B-F38C-43BE-90E9-7115A7F44063}"/>
                  </a:ext>
                </a:extLst>
              </p:cNvPr>
              <p:cNvSpPr>
                <a:spLocks/>
              </p:cNvSpPr>
              <p:nvPr/>
            </p:nvSpPr>
            <p:spPr bwMode="hidden">
              <a:xfrm>
                <a:off x="2677"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8" name="Freeform 1387">
                <a:extLst>
                  <a:ext uri="{FF2B5EF4-FFF2-40B4-BE49-F238E27FC236}">
                    <a16:creationId xmlns:a16="http://schemas.microsoft.com/office/drawing/2014/main" id="{81C03CC4-F511-4378-907B-1CA204F76095}"/>
                  </a:ext>
                </a:extLst>
              </p:cNvPr>
              <p:cNvSpPr>
                <a:spLocks/>
              </p:cNvSpPr>
              <p:nvPr/>
            </p:nvSpPr>
            <p:spPr bwMode="hidden">
              <a:xfrm>
                <a:off x="2591"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29" name="Freeform 1388">
                <a:extLst>
                  <a:ext uri="{FF2B5EF4-FFF2-40B4-BE49-F238E27FC236}">
                    <a16:creationId xmlns:a16="http://schemas.microsoft.com/office/drawing/2014/main" id="{9A6C7705-78F9-4D7D-A470-0B63862998C3}"/>
                  </a:ext>
                </a:extLst>
              </p:cNvPr>
              <p:cNvSpPr>
                <a:spLocks/>
              </p:cNvSpPr>
              <p:nvPr/>
            </p:nvSpPr>
            <p:spPr bwMode="hidden">
              <a:xfrm>
                <a:off x="2505"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0" name="Freeform 1389">
                <a:extLst>
                  <a:ext uri="{FF2B5EF4-FFF2-40B4-BE49-F238E27FC236}">
                    <a16:creationId xmlns:a16="http://schemas.microsoft.com/office/drawing/2014/main" id="{F20EF4D5-6DDB-48F2-B22E-69E22363EFAB}"/>
                  </a:ext>
                </a:extLst>
              </p:cNvPr>
              <p:cNvSpPr>
                <a:spLocks/>
              </p:cNvSpPr>
              <p:nvPr/>
            </p:nvSpPr>
            <p:spPr bwMode="hidden">
              <a:xfrm>
                <a:off x="2419"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1" name="Freeform 1390">
                <a:extLst>
                  <a:ext uri="{FF2B5EF4-FFF2-40B4-BE49-F238E27FC236}">
                    <a16:creationId xmlns:a16="http://schemas.microsoft.com/office/drawing/2014/main" id="{E673FDC9-71BB-4348-849F-83BDD9F0D140}"/>
                  </a:ext>
                </a:extLst>
              </p:cNvPr>
              <p:cNvSpPr>
                <a:spLocks/>
              </p:cNvSpPr>
              <p:nvPr/>
            </p:nvSpPr>
            <p:spPr bwMode="hidden">
              <a:xfrm>
                <a:off x="2333"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2" name="Freeform 1391">
                <a:extLst>
                  <a:ext uri="{FF2B5EF4-FFF2-40B4-BE49-F238E27FC236}">
                    <a16:creationId xmlns:a16="http://schemas.microsoft.com/office/drawing/2014/main" id="{420D2AAE-D0D9-42E5-989B-86C04B75171A}"/>
                  </a:ext>
                </a:extLst>
              </p:cNvPr>
              <p:cNvSpPr>
                <a:spLocks/>
              </p:cNvSpPr>
              <p:nvPr/>
            </p:nvSpPr>
            <p:spPr bwMode="hidden">
              <a:xfrm>
                <a:off x="2246"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3" name="Freeform 1392">
                <a:extLst>
                  <a:ext uri="{FF2B5EF4-FFF2-40B4-BE49-F238E27FC236}">
                    <a16:creationId xmlns:a16="http://schemas.microsoft.com/office/drawing/2014/main" id="{2986A370-DDCC-4408-96BD-71F6A2B39B5C}"/>
                  </a:ext>
                </a:extLst>
              </p:cNvPr>
              <p:cNvSpPr>
                <a:spLocks/>
              </p:cNvSpPr>
              <p:nvPr/>
            </p:nvSpPr>
            <p:spPr bwMode="hidden">
              <a:xfrm>
                <a:off x="2160"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4" name="Freeform 1393">
                <a:extLst>
                  <a:ext uri="{FF2B5EF4-FFF2-40B4-BE49-F238E27FC236}">
                    <a16:creationId xmlns:a16="http://schemas.microsoft.com/office/drawing/2014/main" id="{8E4D49F2-728D-43E8-9AA2-F723F468AAB4}"/>
                  </a:ext>
                </a:extLst>
              </p:cNvPr>
              <p:cNvSpPr>
                <a:spLocks/>
              </p:cNvSpPr>
              <p:nvPr/>
            </p:nvSpPr>
            <p:spPr bwMode="hidden">
              <a:xfrm>
                <a:off x="2074"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5" name="Freeform 1394">
                <a:extLst>
                  <a:ext uri="{FF2B5EF4-FFF2-40B4-BE49-F238E27FC236}">
                    <a16:creationId xmlns:a16="http://schemas.microsoft.com/office/drawing/2014/main" id="{989D5A45-1C4C-4A95-80F2-737EEAAD852E}"/>
                  </a:ext>
                </a:extLst>
              </p:cNvPr>
              <p:cNvSpPr>
                <a:spLocks/>
              </p:cNvSpPr>
              <p:nvPr/>
            </p:nvSpPr>
            <p:spPr bwMode="hidden">
              <a:xfrm>
                <a:off x="1988"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6" name="Freeform 1395">
                <a:extLst>
                  <a:ext uri="{FF2B5EF4-FFF2-40B4-BE49-F238E27FC236}">
                    <a16:creationId xmlns:a16="http://schemas.microsoft.com/office/drawing/2014/main" id="{DC910659-F5D3-4A3B-B396-E1DE02A7A21F}"/>
                  </a:ext>
                </a:extLst>
              </p:cNvPr>
              <p:cNvSpPr>
                <a:spLocks/>
              </p:cNvSpPr>
              <p:nvPr/>
            </p:nvSpPr>
            <p:spPr bwMode="hidden">
              <a:xfrm>
                <a:off x="1902"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7" name="Freeform 1396">
                <a:extLst>
                  <a:ext uri="{FF2B5EF4-FFF2-40B4-BE49-F238E27FC236}">
                    <a16:creationId xmlns:a16="http://schemas.microsoft.com/office/drawing/2014/main" id="{16B2DA2F-5FC8-4AAD-9EA7-51E889D14E13}"/>
                  </a:ext>
                </a:extLst>
              </p:cNvPr>
              <p:cNvSpPr>
                <a:spLocks/>
              </p:cNvSpPr>
              <p:nvPr/>
            </p:nvSpPr>
            <p:spPr bwMode="hidden">
              <a:xfrm>
                <a:off x="1815" y="402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8" name="Freeform 1397">
                <a:extLst>
                  <a:ext uri="{FF2B5EF4-FFF2-40B4-BE49-F238E27FC236}">
                    <a16:creationId xmlns:a16="http://schemas.microsoft.com/office/drawing/2014/main" id="{4F2A2F7F-0EE3-44DF-9F97-E8B128D461FD}"/>
                  </a:ext>
                </a:extLst>
              </p:cNvPr>
              <p:cNvSpPr>
                <a:spLocks/>
              </p:cNvSpPr>
              <p:nvPr/>
            </p:nvSpPr>
            <p:spPr bwMode="hidden">
              <a:xfrm>
                <a:off x="1729"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39" name="Freeform 1398">
                <a:extLst>
                  <a:ext uri="{FF2B5EF4-FFF2-40B4-BE49-F238E27FC236}">
                    <a16:creationId xmlns:a16="http://schemas.microsoft.com/office/drawing/2014/main" id="{199F35AF-9657-45F6-B4FE-9AA49D2BAB9E}"/>
                  </a:ext>
                </a:extLst>
              </p:cNvPr>
              <p:cNvSpPr>
                <a:spLocks/>
              </p:cNvSpPr>
              <p:nvPr/>
            </p:nvSpPr>
            <p:spPr bwMode="hidden">
              <a:xfrm>
                <a:off x="1643"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0" name="Freeform 1399">
                <a:extLst>
                  <a:ext uri="{FF2B5EF4-FFF2-40B4-BE49-F238E27FC236}">
                    <a16:creationId xmlns:a16="http://schemas.microsoft.com/office/drawing/2014/main" id="{EE185B55-F683-4B5E-AC46-9FAA1A54AA6C}"/>
                  </a:ext>
                </a:extLst>
              </p:cNvPr>
              <p:cNvSpPr>
                <a:spLocks/>
              </p:cNvSpPr>
              <p:nvPr/>
            </p:nvSpPr>
            <p:spPr bwMode="hidden">
              <a:xfrm>
                <a:off x="1557"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1" name="Freeform 1400">
                <a:extLst>
                  <a:ext uri="{FF2B5EF4-FFF2-40B4-BE49-F238E27FC236}">
                    <a16:creationId xmlns:a16="http://schemas.microsoft.com/office/drawing/2014/main" id="{6426714D-ED23-4AED-BC55-681A61CD55E9}"/>
                  </a:ext>
                </a:extLst>
              </p:cNvPr>
              <p:cNvSpPr>
                <a:spLocks/>
              </p:cNvSpPr>
              <p:nvPr/>
            </p:nvSpPr>
            <p:spPr bwMode="hidden">
              <a:xfrm>
                <a:off x="1471"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2" name="Freeform 1401">
                <a:extLst>
                  <a:ext uri="{FF2B5EF4-FFF2-40B4-BE49-F238E27FC236}">
                    <a16:creationId xmlns:a16="http://schemas.microsoft.com/office/drawing/2014/main" id="{EBA0227F-8658-411F-B0A1-B07D3A36642E}"/>
                  </a:ext>
                </a:extLst>
              </p:cNvPr>
              <p:cNvSpPr>
                <a:spLocks/>
              </p:cNvSpPr>
              <p:nvPr/>
            </p:nvSpPr>
            <p:spPr bwMode="hidden">
              <a:xfrm>
                <a:off x="1385"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4B5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3" name="Freeform 1402">
                <a:extLst>
                  <a:ext uri="{FF2B5EF4-FFF2-40B4-BE49-F238E27FC236}">
                    <a16:creationId xmlns:a16="http://schemas.microsoft.com/office/drawing/2014/main" id="{F35A9D4D-55F0-4E82-959C-F7E138B83BD2}"/>
                  </a:ext>
                </a:extLst>
              </p:cNvPr>
              <p:cNvSpPr>
                <a:spLocks/>
              </p:cNvSpPr>
              <p:nvPr/>
            </p:nvSpPr>
            <p:spPr bwMode="hidden">
              <a:xfrm>
                <a:off x="1298"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4" name="Freeform 1403">
                <a:extLst>
                  <a:ext uri="{FF2B5EF4-FFF2-40B4-BE49-F238E27FC236}">
                    <a16:creationId xmlns:a16="http://schemas.microsoft.com/office/drawing/2014/main" id="{954FDE79-9FDD-4A36-8665-52465DABB843}"/>
                  </a:ext>
                </a:extLst>
              </p:cNvPr>
              <p:cNvSpPr>
                <a:spLocks/>
              </p:cNvSpPr>
              <p:nvPr/>
            </p:nvSpPr>
            <p:spPr bwMode="hidden">
              <a:xfrm>
                <a:off x="1212"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5" name="Freeform 1404">
                <a:extLst>
                  <a:ext uri="{FF2B5EF4-FFF2-40B4-BE49-F238E27FC236}">
                    <a16:creationId xmlns:a16="http://schemas.microsoft.com/office/drawing/2014/main" id="{4C400AFE-AE08-4C25-8772-26FE6D7835ED}"/>
                  </a:ext>
                </a:extLst>
              </p:cNvPr>
              <p:cNvSpPr>
                <a:spLocks/>
              </p:cNvSpPr>
              <p:nvPr/>
            </p:nvSpPr>
            <p:spPr bwMode="hidden">
              <a:xfrm>
                <a:off x="1126"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6" name="Freeform 1405">
                <a:extLst>
                  <a:ext uri="{FF2B5EF4-FFF2-40B4-BE49-F238E27FC236}">
                    <a16:creationId xmlns:a16="http://schemas.microsoft.com/office/drawing/2014/main" id="{7EF88720-9A2F-4832-9A30-8693DFA5ED61}"/>
                  </a:ext>
                </a:extLst>
              </p:cNvPr>
              <p:cNvSpPr>
                <a:spLocks/>
              </p:cNvSpPr>
              <p:nvPr/>
            </p:nvSpPr>
            <p:spPr bwMode="hidden">
              <a:xfrm>
                <a:off x="1040"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7" name="Freeform 1406">
                <a:extLst>
                  <a:ext uri="{FF2B5EF4-FFF2-40B4-BE49-F238E27FC236}">
                    <a16:creationId xmlns:a16="http://schemas.microsoft.com/office/drawing/2014/main" id="{B226F084-F2D0-43B6-943D-6EABC306196B}"/>
                  </a:ext>
                </a:extLst>
              </p:cNvPr>
              <p:cNvSpPr>
                <a:spLocks/>
              </p:cNvSpPr>
              <p:nvPr/>
            </p:nvSpPr>
            <p:spPr bwMode="hidden">
              <a:xfrm>
                <a:off x="954"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8" name="Freeform 1407">
                <a:extLst>
                  <a:ext uri="{FF2B5EF4-FFF2-40B4-BE49-F238E27FC236}">
                    <a16:creationId xmlns:a16="http://schemas.microsoft.com/office/drawing/2014/main" id="{5403784C-A1BA-4FBE-B684-1080BB58F9DC}"/>
                  </a:ext>
                </a:extLst>
              </p:cNvPr>
              <p:cNvSpPr>
                <a:spLocks/>
              </p:cNvSpPr>
              <p:nvPr/>
            </p:nvSpPr>
            <p:spPr bwMode="hidden">
              <a:xfrm>
                <a:off x="867" y="4020"/>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49" name="Freeform 1408">
                <a:extLst>
                  <a:ext uri="{FF2B5EF4-FFF2-40B4-BE49-F238E27FC236}">
                    <a16:creationId xmlns:a16="http://schemas.microsoft.com/office/drawing/2014/main" id="{7085F099-DF65-4F01-9D54-D2754881717E}"/>
                  </a:ext>
                </a:extLst>
              </p:cNvPr>
              <p:cNvSpPr>
                <a:spLocks/>
              </p:cNvSpPr>
              <p:nvPr/>
            </p:nvSpPr>
            <p:spPr bwMode="hidden">
              <a:xfrm>
                <a:off x="781"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0" name="Freeform 1409">
                <a:extLst>
                  <a:ext uri="{FF2B5EF4-FFF2-40B4-BE49-F238E27FC236}">
                    <a16:creationId xmlns:a16="http://schemas.microsoft.com/office/drawing/2014/main" id="{730FDCE4-AB30-477E-AB85-CFF8A8C9284D}"/>
                  </a:ext>
                </a:extLst>
              </p:cNvPr>
              <p:cNvSpPr>
                <a:spLocks/>
              </p:cNvSpPr>
              <p:nvPr/>
            </p:nvSpPr>
            <p:spPr bwMode="hidden">
              <a:xfrm>
                <a:off x="695"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1" name="Freeform 1410">
                <a:extLst>
                  <a:ext uri="{FF2B5EF4-FFF2-40B4-BE49-F238E27FC236}">
                    <a16:creationId xmlns:a16="http://schemas.microsoft.com/office/drawing/2014/main" id="{6A3FFE84-FFDB-48BC-AF29-993DCBF67630}"/>
                  </a:ext>
                </a:extLst>
              </p:cNvPr>
              <p:cNvSpPr>
                <a:spLocks/>
              </p:cNvSpPr>
              <p:nvPr/>
            </p:nvSpPr>
            <p:spPr bwMode="hidden">
              <a:xfrm>
                <a:off x="609"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2" name="Freeform 1411">
                <a:extLst>
                  <a:ext uri="{FF2B5EF4-FFF2-40B4-BE49-F238E27FC236}">
                    <a16:creationId xmlns:a16="http://schemas.microsoft.com/office/drawing/2014/main" id="{F7DE7F35-351E-4CA7-81DC-CA26E0A6E557}"/>
                  </a:ext>
                </a:extLst>
              </p:cNvPr>
              <p:cNvSpPr>
                <a:spLocks/>
              </p:cNvSpPr>
              <p:nvPr/>
            </p:nvSpPr>
            <p:spPr bwMode="hidden">
              <a:xfrm>
                <a:off x="523"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3" name="Freeform 1412">
                <a:extLst>
                  <a:ext uri="{FF2B5EF4-FFF2-40B4-BE49-F238E27FC236}">
                    <a16:creationId xmlns:a16="http://schemas.microsoft.com/office/drawing/2014/main" id="{E1737EB6-1B4A-48C3-9E73-20EC92E680BC}"/>
                  </a:ext>
                </a:extLst>
              </p:cNvPr>
              <p:cNvSpPr>
                <a:spLocks/>
              </p:cNvSpPr>
              <p:nvPr/>
            </p:nvSpPr>
            <p:spPr bwMode="hidden">
              <a:xfrm>
                <a:off x="437"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4" name="Freeform 1413">
                <a:extLst>
                  <a:ext uri="{FF2B5EF4-FFF2-40B4-BE49-F238E27FC236}">
                    <a16:creationId xmlns:a16="http://schemas.microsoft.com/office/drawing/2014/main" id="{A7465415-235B-4DFF-9995-F10110712390}"/>
                  </a:ext>
                </a:extLst>
              </p:cNvPr>
              <p:cNvSpPr>
                <a:spLocks/>
              </p:cNvSpPr>
              <p:nvPr/>
            </p:nvSpPr>
            <p:spPr bwMode="hidden">
              <a:xfrm>
                <a:off x="350"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5" name="Freeform 1414">
                <a:extLst>
                  <a:ext uri="{FF2B5EF4-FFF2-40B4-BE49-F238E27FC236}">
                    <a16:creationId xmlns:a16="http://schemas.microsoft.com/office/drawing/2014/main" id="{52A222EC-4E04-49FF-A603-C421F39F834A}"/>
                  </a:ext>
                </a:extLst>
              </p:cNvPr>
              <p:cNvSpPr>
                <a:spLocks/>
              </p:cNvSpPr>
              <p:nvPr/>
            </p:nvSpPr>
            <p:spPr bwMode="hidden">
              <a:xfrm>
                <a:off x="264" y="4020"/>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6" name="Freeform 1415">
                <a:extLst>
                  <a:ext uri="{FF2B5EF4-FFF2-40B4-BE49-F238E27FC236}">
                    <a16:creationId xmlns:a16="http://schemas.microsoft.com/office/drawing/2014/main" id="{5B1ED6DB-6EB5-4EF8-B1AC-FA5E8AF5118A}"/>
                  </a:ext>
                </a:extLst>
              </p:cNvPr>
              <p:cNvSpPr>
                <a:spLocks/>
              </p:cNvSpPr>
              <p:nvPr/>
            </p:nvSpPr>
            <p:spPr bwMode="hidden">
              <a:xfrm>
                <a:off x="178"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7" name="Freeform 1416">
                <a:extLst>
                  <a:ext uri="{FF2B5EF4-FFF2-40B4-BE49-F238E27FC236}">
                    <a16:creationId xmlns:a16="http://schemas.microsoft.com/office/drawing/2014/main" id="{441A6D72-F381-4653-9721-4777A2D3C209}"/>
                  </a:ext>
                </a:extLst>
              </p:cNvPr>
              <p:cNvSpPr>
                <a:spLocks/>
              </p:cNvSpPr>
              <p:nvPr/>
            </p:nvSpPr>
            <p:spPr bwMode="hidden">
              <a:xfrm>
                <a:off x="92" y="4020"/>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8" name="Freeform 1417">
                <a:extLst>
                  <a:ext uri="{FF2B5EF4-FFF2-40B4-BE49-F238E27FC236}">
                    <a16:creationId xmlns:a16="http://schemas.microsoft.com/office/drawing/2014/main" id="{338963DE-B131-445D-B133-B536D5D24529}"/>
                  </a:ext>
                </a:extLst>
              </p:cNvPr>
              <p:cNvSpPr>
                <a:spLocks/>
              </p:cNvSpPr>
              <p:nvPr/>
            </p:nvSpPr>
            <p:spPr bwMode="hidden">
              <a:xfrm>
                <a:off x="9" y="4020"/>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AFB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59" name="Freeform 1418">
                <a:extLst>
                  <a:ext uri="{FF2B5EF4-FFF2-40B4-BE49-F238E27FC236}">
                    <a16:creationId xmlns:a16="http://schemas.microsoft.com/office/drawing/2014/main" id="{E08258C9-655B-4A3B-B85E-88DCA247D1A3}"/>
                  </a:ext>
                </a:extLst>
              </p:cNvPr>
              <p:cNvSpPr>
                <a:spLocks/>
              </p:cNvSpPr>
              <p:nvPr/>
            </p:nvSpPr>
            <p:spPr bwMode="hidden">
              <a:xfrm>
                <a:off x="5694"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0" name="Freeform 1419">
                <a:extLst>
                  <a:ext uri="{FF2B5EF4-FFF2-40B4-BE49-F238E27FC236}">
                    <a16:creationId xmlns:a16="http://schemas.microsoft.com/office/drawing/2014/main" id="{575A8A19-AB5E-44E3-BDDC-E428CD9C09B9}"/>
                  </a:ext>
                </a:extLst>
              </p:cNvPr>
              <p:cNvSpPr>
                <a:spLocks/>
              </p:cNvSpPr>
              <p:nvPr/>
            </p:nvSpPr>
            <p:spPr bwMode="hidden">
              <a:xfrm>
                <a:off x="5607" y="419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1" name="Freeform 1420">
                <a:extLst>
                  <a:ext uri="{FF2B5EF4-FFF2-40B4-BE49-F238E27FC236}">
                    <a16:creationId xmlns:a16="http://schemas.microsoft.com/office/drawing/2014/main" id="{F2EFA9EC-809C-4C60-AB47-CEA1C711AE31}"/>
                  </a:ext>
                </a:extLst>
              </p:cNvPr>
              <p:cNvSpPr>
                <a:spLocks/>
              </p:cNvSpPr>
              <p:nvPr/>
            </p:nvSpPr>
            <p:spPr bwMode="hidden">
              <a:xfrm>
                <a:off x="5521"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2" name="Freeform 1421">
                <a:extLst>
                  <a:ext uri="{FF2B5EF4-FFF2-40B4-BE49-F238E27FC236}">
                    <a16:creationId xmlns:a16="http://schemas.microsoft.com/office/drawing/2014/main" id="{32B95B3E-8928-4B5E-AF32-8F22C7E33BA9}"/>
                  </a:ext>
                </a:extLst>
              </p:cNvPr>
              <p:cNvSpPr>
                <a:spLocks/>
              </p:cNvSpPr>
              <p:nvPr/>
            </p:nvSpPr>
            <p:spPr bwMode="hidden">
              <a:xfrm>
                <a:off x="5435"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3" name="Freeform 1422">
                <a:extLst>
                  <a:ext uri="{FF2B5EF4-FFF2-40B4-BE49-F238E27FC236}">
                    <a16:creationId xmlns:a16="http://schemas.microsoft.com/office/drawing/2014/main" id="{12C8C09B-49BC-43A4-A5FF-2A3BCECD2E13}"/>
                  </a:ext>
                </a:extLst>
              </p:cNvPr>
              <p:cNvSpPr>
                <a:spLocks/>
              </p:cNvSpPr>
              <p:nvPr/>
            </p:nvSpPr>
            <p:spPr bwMode="hidden">
              <a:xfrm>
                <a:off x="5349"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4" name="Freeform 1423">
                <a:extLst>
                  <a:ext uri="{FF2B5EF4-FFF2-40B4-BE49-F238E27FC236}">
                    <a16:creationId xmlns:a16="http://schemas.microsoft.com/office/drawing/2014/main" id="{1B7ED93A-0FEB-4C99-A80C-18C9F6723783}"/>
                  </a:ext>
                </a:extLst>
              </p:cNvPr>
              <p:cNvSpPr>
                <a:spLocks/>
              </p:cNvSpPr>
              <p:nvPr/>
            </p:nvSpPr>
            <p:spPr bwMode="hidden">
              <a:xfrm>
                <a:off x="5263"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5" name="Freeform 1424">
                <a:extLst>
                  <a:ext uri="{FF2B5EF4-FFF2-40B4-BE49-F238E27FC236}">
                    <a16:creationId xmlns:a16="http://schemas.microsoft.com/office/drawing/2014/main" id="{7CB86716-F945-4FCC-8031-0340D5A00F5D}"/>
                  </a:ext>
                </a:extLst>
              </p:cNvPr>
              <p:cNvSpPr>
                <a:spLocks/>
              </p:cNvSpPr>
              <p:nvPr/>
            </p:nvSpPr>
            <p:spPr bwMode="hidden">
              <a:xfrm>
                <a:off x="5177"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6" name="Freeform 1425">
                <a:extLst>
                  <a:ext uri="{FF2B5EF4-FFF2-40B4-BE49-F238E27FC236}">
                    <a16:creationId xmlns:a16="http://schemas.microsoft.com/office/drawing/2014/main" id="{C26DA0D7-9CB6-4C8B-9561-4462AEDF552B}"/>
                  </a:ext>
                </a:extLst>
              </p:cNvPr>
              <p:cNvSpPr>
                <a:spLocks/>
              </p:cNvSpPr>
              <p:nvPr/>
            </p:nvSpPr>
            <p:spPr bwMode="hidden">
              <a:xfrm>
                <a:off x="5090"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7" name="Freeform 1426">
                <a:extLst>
                  <a:ext uri="{FF2B5EF4-FFF2-40B4-BE49-F238E27FC236}">
                    <a16:creationId xmlns:a16="http://schemas.microsoft.com/office/drawing/2014/main" id="{13ECD199-096B-4487-8575-D6B35CD13975}"/>
                  </a:ext>
                </a:extLst>
              </p:cNvPr>
              <p:cNvSpPr>
                <a:spLocks/>
              </p:cNvSpPr>
              <p:nvPr/>
            </p:nvSpPr>
            <p:spPr bwMode="hidden">
              <a:xfrm>
                <a:off x="5004"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8" name="Freeform 1427">
                <a:extLst>
                  <a:ext uri="{FF2B5EF4-FFF2-40B4-BE49-F238E27FC236}">
                    <a16:creationId xmlns:a16="http://schemas.microsoft.com/office/drawing/2014/main" id="{77C84020-6B24-4F96-B9E0-6D2725361E7A}"/>
                  </a:ext>
                </a:extLst>
              </p:cNvPr>
              <p:cNvSpPr>
                <a:spLocks/>
              </p:cNvSpPr>
              <p:nvPr/>
            </p:nvSpPr>
            <p:spPr bwMode="hidden">
              <a:xfrm>
                <a:off x="4918"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69" name="Freeform 1428">
                <a:extLst>
                  <a:ext uri="{FF2B5EF4-FFF2-40B4-BE49-F238E27FC236}">
                    <a16:creationId xmlns:a16="http://schemas.microsoft.com/office/drawing/2014/main" id="{3677A3F8-B74F-4090-97E5-2040A2A4616D}"/>
                  </a:ext>
                </a:extLst>
              </p:cNvPr>
              <p:cNvSpPr>
                <a:spLocks/>
              </p:cNvSpPr>
              <p:nvPr/>
            </p:nvSpPr>
            <p:spPr bwMode="hidden">
              <a:xfrm>
                <a:off x="4832"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0" name="Freeform 1429">
                <a:extLst>
                  <a:ext uri="{FF2B5EF4-FFF2-40B4-BE49-F238E27FC236}">
                    <a16:creationId xmlns:a16="http://schemas.microsoft.com/office/drawing/2014/main" id="{F6515465-4A09-4444-8006-AE35071A49C9}"/>
                  </a:ext>
                </a:extLst>
              </p:cNvPr>
              <p:cNvSpPr>
                <a:spLocks/>
              </p:cNvSpPr>
              <p:nvPr/>
            </p:nvSpPr>
            <p:spPr bwMode="hidden">
              <a:xfrm>
                <a:off x="4746"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1" name="Freeform 1430">
                <a:extLst>
                  <a:ext uri="{FF2B5EF4-FFF2-40B4-BE49-F238E27FC236}">
                    <a16:creationId xmlns:a16="http://schemas.microsoft.com/office/drawing/2014/main" id="{4E57095C-24B5-49F7-80B9-7BB69B82837B}"/>
                  </a:ext>
                </a:extLst>
              </p:cNvPr>
              <p:cNvSpPr>
                <a:spLocks/>
              </p:cNvSpPr>
              <p:nvPr/>
            </p:nvSpPr>
            <p:spPr bwMode="hidden">
              <a:xfrm>
                <a:off x="4659" y="419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2" name="Freeform 1431">
                <a:extLst>
                  <a:ext uri="{FF2B5EF4-FFF2-40B4-BE49-F238E27FC236}">
                    <a16:creationId xmlns:a16="http://schemas.microsoft.com/office/drawing/2014/main" id="{F8496080-FD6B-43C1-9062-B26945C74E0C}"/>
                  </a:ext>
                </a:extLst>
              </p:cNvPr>
              <p:cNvSpPr>
                <a:spLocks/>
              </p:cNvSpPr>
              <p:nvPr/>
            </p:nvSpPr>
            <p:spPr bwMode="hidden">
              <a:xfrm>
                <a:off x="4573"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3" name="Freeform 1432">
                <a:extLst>
                  <a:ext uri="{FF2B5EF4-FFF2-40B4-BE49-F238E27FC236}">
                    <a16:creationId xmlns:a16="http://schemas.microsoft.com/office/drawing/2014/main" id="{CF309F37-E9E9-42C6-9158-80542B3BAFA9}"/>
                  </a:ext>
                </a:extLst>
              </p:cNvPr>
              <p:cNvSpPr>
                <a:spLocks/>
              </p:cNvSpPr>
              <p:nvPr/>
            </p:nvSpPr>
            <p:spPr bwMode="hidden">
              <a:xfrm>
                <a:off x="4487"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4" name="Freeform 1433">
                <a:extLst>
                  <a:ext uri="{FF2B5EF4-FFF2-40B4-BE49-F238E27FC236}">
                    <a16:creationId xmlns:a16="http://schemas.microsoft.com/office/drawing/2014/main" id="{319634AC-032F-48BE-89E0-07933E494961}"/>
                  </a:ext>
                </a:extLst>
              </p:cNvPr>
              <p:cNvSpPr>
                <a:spLocks/>
              </p:cNvSpPr>
              <p:nvPr/>
            </p:nvSpPr>
            <p:spPr bwMode="hidden">
              <a:xfrm>
                <a:off x="4401"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5" name="Freeform 1434">
                <a:extLst>
                  <a:ext uri="{FF2B5EF4-FFF2-40B4-BE49-F238E27FC236}">
                    <a16:creationId xmlns:a16="http://schemas.microsoft.com/office/drawing/2014/main" id="{30A0CF1D-5F74-4EA8-A846-5216529A7002}"/>
                  </a:ext>
                </a:extLst>
              </p:cNvPr>
              <p:cNvSpPr>
                <a:spLocks/>
              </p:cNvSpPr>
              <p:nvPr/>
            </p:nvSpPr>
            <p:spPr bwMode="hidden">
              <a:xfrm>
                <a:off x="4315"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6" name="Freeform 1435">
                <a:extLst>
                  <a:ext uri="{FF2B5EF4-FFF2-40B4-BE49-F238E27FC236}">
                    <a16:creationId xmlns:a16="http://schemas.microsoft.com/office/drawing/2014/main" id="{53799E66-68E5-463A-8926-98F16D37124D}"/>
                  </a:ext>
                </a:extLst>
              </p:cNvPr>
              <p:cNvSpPr>
                <a:spLocks/>
              </p:cNvSpPr>
              <p:nvPr/>
            </p:nvSpPr>
            <p:spPr bwMode="hidden">
              <a:xfrm>
                <a:off x="4229"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7" name="Freeform 1436">
                <a:extLst>
                  <a:ext uri="{FF2B5EF4-FFF2-40B4-BE49-F238E27FC236}">
                    <a16:creationId xmlns:a16="http://schemas.microsoft.com/office/drawing/2014/main" id="{99783EC2-0DF8-422B-AE72-E31F79AF5B44}"/>
                  </a:ext>
                </a:extLst>
              </p:cNvPr>
              <p:cNvSpPr>
                <a:spLocks/>
              </p:cNvSpPr>
              <p:nvPr/>
            </p:nvSpPr>
            <p:spPr bwMode="hidden">
              <a:xfrm>
                <a:off x="4142"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8" name="Freeform 1437">
                <a:extLst>
                  <a:ext uri="{FF2B5EF4-FFF2-40B4-BE49-F238E27FC236}">
                    <a16:creationId xmlns:a16="http://schemas.microsoft.com/office/drawing/2014/main" id="{9EFD94F2-FFF0-493D-91B2-1CFFB12AB523}"/>
                  </a:ext>
                </a:extLst>
              </p:cNvPr>
              <p:cNvSpPr>
                <a:spLocks/>
              </p:cNvSpPr>
              <p:nvPr/>
            </p:nvSpPr>
            <p:spPr bwMode="hidden">
              <a:xfrm>
                <a:off x="4056"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79" name="Freeform 1438">
                <a:extLst>
                  <a:ext uri="{FF2B5EF4-FFF2-40B4-BE49-F238E27FC236}">
                    <a16:creationId xmlns:a16="http://schemas.microsoft.com/office/drawing/2014/main" id="{579098B6-A23C-41B7-B6D3-4F8B135C945C}"/>
                  </a:ext>
                </a:extLst>
              </p:cNvPr>
              <p:cNvSpPr>
                <a:spLocks/>
              </p:cNvSpPr>
              <p:nvPr/>
            </p:nvSpPr>
            <p:spPr bwMode="hidden">
              <a:xfrm>
                <a:off x="3970"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0" name="Freeform 1439">
                <a:extLst>
                  <a:ext uri="{FF2B5EF4-FFF2-40B4-BE49-F238E27FC236}">
                    <a16:creationId xmlns:a16="http://schemas.microsoft.com/office/drawing/2014/main" id="{39E4E389-5D81-4671-9519-20EB286066D3}"/>
                  </a:ext>
                </a:extLst>
              </p:cNvPr>
              <p:cNvSpPr>
                <a:spLocks/>
              </p:cNvSpPr>
              <p:nvPr/>
            </p:nvSpPr>
            <p:spPr bwMode="hidden">
              <a:xfrm>
                <a:off x="3884"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1" name="Freeform 1440">
                <a:extLst>
                  <a:ext uri="{FF2B5EF4-FFF2-40B4-BE49-F238E27FC236}">
                    <a16:creationId xmlns:a16="http://schemas.microsoft.com/office/drawing/2014/main" id="{ADFBA719-12D7-4BD7-9D95-AE92012698FA}"/>
                  </a:ext>
                </a:extLst>
              </p:cNvPr>
              <p:cNvSpPr>
                <a:spLocks/>
              </p:cNvSpPr>
              <p:nvPr/>
            </p:nvSpPr>
            <p:spPr bwMode="hidden">
              <a:xfrm>
                <a:off x="3798"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2" name="Freeform 1441">
                <a:extLst>
                  <a:ext uri="{FF2B5EF4-FFF2-40B4-BE49-F238E27FC236}">
                    <a16:creationId xmlns:a16="http://schemas.microsoft.com/office/drawing/2014/main" id="{0E514AE7-BEB9-4BC5-9938-F77EFD4D0522}"/>
                  </a:ext>
                </a:extLst>
              </p:cNvPr>
              <p:cNvSpPr>
                <a:spLocks/>
              </p:cNvSpPr>
              <p:nvPr/>
            </p:nvSpPr>
            <p:spPr bwMode="hidden">
              <a:xfrm>
                <a:off x="3711" y="419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3" name="Freeform 1442">
                <a:extLst>
                  <a:ext uri="{FF2B5EF4-FFF2-40B4-BE49-F238E27FC236}">
                    <a16:creationId xmlns:a16="http://schemas.microsoft.com/office/drawing/2014/main" id="{C2B89075-64A5-4E3C-84AB-8EF899A083A0}"/>
                  </a:ext>
                </a:extLst>
              </p:cNvPr>
              <p:cNvSpPr>
                <a:spLocks/>
              </p:cNvSpPr>
              <p:nvPr/>
            </p:nvSpPr>
            <p:spPr bwMode="hidden">
              <a:xfrm>
                <a:off x="3625"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4" name="Freeform 1443">
                <a:extLst>
                  <a:ext uri="{FF2B5EF4-FFF2-40B4-BE49-F238E27FC236}">
                    <a16:creationId xmlns:a16="http://schemas.microsoft.com/office/drawing/2014/main" id="{B55E1C02-2098-48F5-B45B-68B7A3008C4D}"/>
                  </a:ext>
                </a:extLst>
              </p:cNvPr>
              <p:cNvSpPr>
                <a:spLocks/>
              </p:cNvSpPr>
              <p:nvPr/>
            </p:nvSpPr>
            <p:spPr bwMode="hidden">
              <a:xfrm>
                <a:off x="3539"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5" name="Freeform 1444">
                <a:extLst>
                  <a:ext uri="{FF2B5EF4-FFF2-40B4-BE49-F238E27FC236}">
                    <a16:creationId xmlns:a16="http://schemas.microsoft.com/office/drawing/2014/main" id="{FBEE2577-C5B9-4DB3-81E4-40891C4E6AC3}"/>
                  </a:ext>
                </a:extLst>
              </p:cNvPr>
              <p:cNvSpPr>
                <a:spLocks/>
              </p:cNvSpPr>
              <p:nvPr/>
            </p:nvSpPr>
            <p:spPr bwMode="hidden">
              <a:xfrm>
                <a:off x="3453"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6" name="Freeform 1445">
                <a:extLst>
                  <a:ext uri="{FF2B5EF4-FFF2-40B4-BE49-F238E27FC236}">
                    <a16:creationId xmlns:a16="http://schemas.microsoft.com/office/drawing/2014/main" id="{F1F56DA6-E5E9-4DE3-8037-668B115CBC6F}"/>
                  </a:ext>
                </a:extLst>
              </p:cNvPr>
              <p:cNvSpPr>
                <a:spLocks/>
              </p:cNvSpPr>
              <p:nvPr/>
            </p:nvSpPr>
            <p:spPr bwMode="hidden">
              <a:xfrm>
                <a:off x="3367"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7" name="Freeform 1446">
                <a:extLst>
                  <a:ext uri="{FF2B5EF4-FFF2-40B4-BE49-F238E27FC236}">
                    <a16:creationId xmlns:a16="http://schemas.microsoft.com/office/drawing/2014/main" id="{23ED23AF-1D76-4998-8020-83C29A53B430}"/>
                  </a:ext>
                </a:extLst>
              </p:cNvPr>
              <p:cNvSpPr>
                <a:spLocks/>
              </p:cNvSpPr>
              <p:nvPr/>
            </p:nvSpPr>
            <p:spPr bwMode="hidden">
              <a:xfrm>
                <a:off x="3281"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8" name="Freeform 1447">
                <a:extLst>
                  <a:ext uri="{FF2B5EF4-FFF2-40B4-BE49-F238E27FC236}">
                    <a16:creationId xmlns:a16="http://schemas.microsoft.com/office/drawing/2014/main" id="{7FE4FA69-DF39-481C-A021-AD6125FC3D90}"/>
                  </a:ext>
                </a:extLst>
              </p:cNvPr>
              <p:cNvSpPr>
                <a:spLocks/>
              </p:cNvSpPr>
              <p:nvPr/>
            </p:nvSpPr>
            <p:spPr bwMode="hidden">
              <a:xfrm>
                <a:off x="3194"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89" name="Freeform 1448">
                <a:extLst>
                  <a:ext uri="{FF2B5EF4-FFF2-40B4-BE49-F238E27FC236}">
                    <a16:creationId xmlns:a16="http://schemas.microsoft.com/office/drawing/2014/main" id="{B02FFA54-DBDC-4B83-B7FD-7AB15F9C5E11}"/>
                  </a:ext>
                </a:extLst>
              </p:cNvPr>
              <p:cNvSpPr>
                <a:spLocks/>
              </p:cNvSpPr>
              <p:nvPr/>
            </p:nvSpPr>
            <p:spPr bwMode="hidden">
              <a:xfrm>
                <a:off x="3108"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0" name="Freeform 1449">
                <a:extLst>
                  <a:ext uri="{FF2B5EF4-FFF2-40B4-BE49-F238E27FC236}">
                    <a16:creationId xmlns:a16="http://schemas.microsoft.com/office/drawing/2014/main" id="{57960CCE-528D-4E0F-9F61-749783CBE606}"/>
                  </a:ext>
                </a:extLst>
              </p:cNvPr>
              <p:cNvSpPr>
                <a:spLocks/>
              </p:cNvSpPr>
              <p:nvPr/>
            </p:nvSpPr>
            <p:spPr bwMode="hidden">
              <a:xfrm>
                <a:off x="3022"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1" name="Freeform 1450">
                <a:extLst>
                  <a:ext uri="{FF2B5EF4-FFF2-40B4-BE49-F238E27FC236}">
                    <a16:creationId xmlns:a16="http://schemas.microsoft.com/office/drawing/2014/main" id="{8C2D2627-280A-4E31-AA97-DC6CB8C4BDF5}"/>
                  </a:ext>
                </a:extLst>
              </p:cNvPr>
              <p:cNvSpPr>
                <a:spLocks/>
              </p:cNvSpPr>
              <p:nvPr/>
            </p:nvSpPr>
            <p:spPr bwMode="hidden">
              <a:xfrm>
                <a:off x="2936"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2" name="Freeform 1451">
                <a:extLst>
                  <a:ext uri="{FF2B5EF4-FFF2-40B4-BE49-F238E27FC236}">
                    <a16:creationId xmlns:a16="http://schemas.microsoft.com/office/drawing/2014/main" id="{80B13579-398C-4614-A9C8-087C14BA11D3}"/>
                  </a:ext>
                </a:extLst>
              </p:cNvPr>
              <p:cNvSpPr>
                <a:spLocks/>
              </p:cNvSpPr>
              <p:nvPr/>
            </p:nvSpPr>
            <p:spPr bwMode="hidden">
              <a:xfrm>
                <a:off x="2850"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3" name="Freeform 1452">
                <a:extLst>
                  <a:ext uri="{FF2B5EF4-FFF2-40B4-BE49-F238E27FC236}">
                    <a16:creationId xmlns:a16="http://schemas.microsoft.com/office/drawing/2014/main" id="{0E7EE3FA-92F5-43F1-BCB8-999AD4C85230}"/>
                  </a:ext>
                </a:extLst>
              </p:cNvPr>
              <p:cNvSpPr>
                <a:spLocks/>
              </p:cNvSpPr>
              <p:nvPr/>
            </p:nvSpPr>
            <p:spPr bwMode="hidden">
              <a:xfrm>
                <a:off x="2763" y="419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4" name="Freeform 1453">
                <a:extLst>
                  <a:ext uri="{FF2B5EF4-FFF2-40B4-BE49-F238E27FC236}">
                    <a16:creationId xmlns:a16="http://schemas.microsoft.com/office/drawing/2014/main" id="{C6935970-3470-42A5-B027-563946D82518}"/>
                  </a:ext>
                </a:extLst>
              </p:cNvPr>
              <p:cNvSpPr>
                <a:spLocks/>
              </p:cNvSpPr>
              <p:nvPr/>
            </p:nvSpPr>
            <p:spPr bwMode="hidden">
              <a:xfrm>
                <a:off x="2677"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5" name="Freeform 1454">
                <a:extLst>
                  <a:ext uri="{FF2B5EF4-FFF2-40B4-BE49-F238E27FC236}">
                    <a16:creationId xmlns:a16="http://schemas.microsoft.com/office/drawing/2014/main" id="{BCDCCF2B-0150-4A2B-A288-D3E961A1E761}"/>
                  </a:ext>
                </a:extLst>
              </p:cNvPr>
              <p:cNvSpPr>
                <a:spLocks/>
              </p:cNvSpPr>
              <p:nvPr/>
            </p:nvSpPr>
            <p:spPr bwMode="hidden">
              <a:xfrm>
                <a:off x="2591"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6" name="Freeform 1455">
                <a:extLst>
                  <a:ext uri="{FF2B5EF4-FFF2-40B4-BE49-F238E27FC236}">
                    <a16:creationId xmlns:a16="http://schemas.microsoft.com/office/drawing/2014/main" id="{2A4FF5AE-0666-4AB3-A336-64AB76DBF94D}"/>
                  </a:ext>
                </a:extLst>
              </p:cNvPr>
              <p:cNvSpPr>
                <a:spLocks/>
              </p:cNvSpPr>
              <p:nvPr/>
            </p:nvSpPr>
            <p:spPr bwMode="hidden">
              <a:xfrm>
                <a:off x="2505"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7" name="Freeform 1456">
                <a:extLst>
                  <a:ext uri="{FF2B5EF4-FFF2-40B4-BE49-F238E27FC236}">
                    <a16:creationId xmlns:a16="http://schemas.microsoft.com/office/drawing/2014/main" id="{F5966227-FE74-40E9-9D84-E7AA6C4B5E15}"/>
                  </a:ext>
                </a:extLst>
              </p:cNvPr>
              <p:cNvSpPr>
                <a:spLocks/>
              </p:cNvSpPr>
              <p:nvPr/>
            </p:nvSpPr>
            <p:spPr bwMode="hidden">
              <a:xfrm>
                <a:off x="2419"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8" name="Freeform 1457">
                <a:extLst>
                  <a:ext uri="{FF2B5EF4-FFF2-40B4-BE49-F238E27FC236}">
                    <a16:creationId xmlns:a16="http://schemas.microsoft.com/office/drawing/2014/main" id="{28C55D78-1DC8-40B5-BADF-5FADF4F7DAE8}"/>
                  </a:ext>
                </a:extLst>
              </p:cNvPr>
              <p:cNvSpPr>
                <a:spLocks/>
              </p:cNvSpPr>
              <p:nvPr/>
            </p:nvSpPr>
            <p:spPr bwMode="hidden">
              <a:xfrm>
                <a:off x="2333"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399" name="Freeform 1458">
                <a:extLst>
                  <a:ext uri="{FF2B5EF4-FFF2-40B4-BE49-F238E27FC236}">
                    <a16:creationId xmlns:a16="http://schemas.microsoft.com/office/drawing/2014/main" id="{4D7965D7-6022-49F1-9373-ECC602555C2E}"/>
                  </a:ext>
                </a:extLst>
              </p:cNvPr>
              <p:cNvSpPr>
                <a:spLocks/>
              </p:cNvSpPr>
              <p:nvPr/>
            </p:nvSpPr>
            <p:spPr bwMode="hidden">
              <a:xfrm>
                <a:off x="2246"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0" name="Freeform 1459">
                <a:extLst>
                  <a:ext uri="{FF2B5EF4-FFF2-40B4-BE49-F238E27FC236}">
                    <a16:creationId xmlns:a16="http://schemas.microsoft.com/office/drawing/2014/main" id="{3A42F887-C685-4FA9-8436-A8C2F5215EE5}"/>
                  </a:ext>
                </a:extLst>
              </p:cNvPr>
              <p:cNvSpPr>
                <a:spLocks/>
              </p:cNvSpPr>
              <p:nvPr/>
            </p:nvSpPr>
            <p:spPr bwMode="hidden">
              <a:xfrm>
                <a:off x="2160"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1" name="Freeform 1460">
                <a:extLst>
                  <a:ext uri="{FF2B5EF4-FFF2-40B4-BE49-F238E27FC236}">
                    <a16:creationId xmlns:a16="http://schemas.microsoft.com/office/drawing/2014/main" id="{6975906C-A76B-44FE-A225-909D654798AE}"/>
                  </a:ext>
                </a:extLst>
              </p:cNvPr>
              <p:cNvSpPr>
                <a:spLocks/>
              </p:cNvSpPr>
              <p:nvPr/>
            </p:nvSpPr>
            <p:spPr bwMode="hidden">
              <a:xfrm>
                <a:off x="2074"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2" name="Freeform 1461">
                <a:extLst>
                  <a:ext uri="{FF2B5EF4-FFF2-40B4-BE49-F238E27FC236}">
                    <a16:creationId xmlns:a16="http://schemas.microsoft.com/office/drawing/2014/main" id="{020FB8A0-E765-4A31-AD45-7BF72ACFED87}"/>
                  </a:ext>
                </a:extLst>
              </p:cNvPr>
              <p:cNvSpPr>
                <a:spLocks/>
              </p:cNvSpPr>
              <p:nvPr/>
            </p:nvSpPr>
            <p:spPr bwMode="hidden">
              <a:xfrm>
                <a:off x="1988"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3" name="Freeform 1462">
                <a:extLst>
                  <a:ext uri="{FF2B5EF4-FFF2-40B4-BE49-F238E27FC236}">
                    <a16:creationId xmlns:a16="http://schemas.microsoft.com/office/drawing/2014/main" id="{F0768EC5-90F6-470D-B0B8-A01961D780F0}"/>
                  </a:ext>
                </a:extLst>
              </p:cNvPr>
              <p:cNvSpPr>
                <a:spLocks/>
              </p:cNvSpPr>
              <p:nvPr/>
            </p:nvSpPr>
            <p:spPr bwMode="hidden">
              <a:xfrm>
                <a:off x="1902"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4" name="Freeform 1463">
                <a:extLst>
                  <a:ext uri="{FF2B5EF4-FFF2-40B4-BE49-F238E27FC236}">
                    <a16:creationId xmlns:a16="http://schemas.microsoft.com/office/drawing/2014/main" id="{2974350B-E1CE-4CF0-BDC1-58DD86AF2A97}"/>
                  </a:ext>
                </a:extLst>
              </p:cNvPr>
              <p:cNvSpPr>
                <a:spLocks/>
              </p:cNvSpPr>
              <p:nvPr/>
            </p:nvSpPr>
            <p:spPr bwMode="hidden">
              <a:xfrm>
                <a:off x="1815" y="419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5" name="Freeform 1464">
                <a:extLst>
                  <a:ext uri="{FF2B5EF4-FFF2-40B4-BE49-F238E27FC236}">
                    <a16:creationId xmlns:a16="http://schemas.microsoft.com/office/drawing/2014/main" id="{0C62986A-411C-432B-B210-4C8E2DFF0915}"/>
                  </a:ext>
                </a:extLst>
              </p:cNvPr>
              <p:cNvSpPr>
                <a:spLocks/>
              </p:cNvSpPr>
              <p:nvPr/>
            </p:nvSpPr>
            <p:spPr bwMode="hidden">
              <a:xfrm>
                <a:off x="1729"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6" name="Freeform 1465">
                <a:extLst>
                  <a:ext uri="{FF2B5EF4-FFF2-40B4-BE49-F238E27FC236}">
                    <a16:creationId xmlns:a16="http://schemas.microsoft.com/office/drawing/2014/main" id="{326F3DAF-D7CD-4654-B161-A8BCE5F30D33}"/>
                  </a:ext>
                </a:extLst>
              </p:cNvPr>
              <p:cNvSpPr>
                <a:spLocks/>
              </p:cNvSpPr>
              <p:nvPr/>
            </p:nvSpPr>
            <p:spPr bwMode="hidden">
              <a:xfrm>
                <a:off x="1643"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7" name="Freeform 1466">
                <a:extLst>
                  <a:ext uri="{FF2B5EF4-FFF2-40B4-BE49-F238E27FC236}">
                    <a16:creationId xmlns:a16="http://schemas.microsoft.com/office/drawing/2014/main" id="{C84435B8-B8CA-4889-9970-97ADA658FA77}"/>
                  </a:ext>
                </a:extLst>
              </p:cNvPr>
              <p:cNvSpPr>
                <a:spLocks/>
              </p:cNvSpPr>
              <p:nvPr/>
            </p:nvSpPr>
            <p:spPr bwMode="hidden">
              <a:xfrm>
                <a:off x="1557"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8" name="Freeform 1467">
                <a:extLst>
                  <a:ext uri="{FF2B5EF4-FFF2-40B4-BE49-F238E27FC236}">
                    <a16:creationId xmlns:a16="http://schemas.microsoft.com/office/drawing/2014/main" id="{93B47FB5-D148-4FD9-B688-4F2E8D4276AC}"/>
                  </a:ext>
                </a:extLst>
              </p:cNvPr>
              <p:cNvSpPr>
                <a:spLocks/>
              </p:cNvSpPr>
              <p:nvPr/>
            </p:nvSpPr>
            <p:spPr bwMode="hidden">
              <a:xfrm>
                <a:off x="1471"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09" name="Freeform 1468">
                <a:extLst>
                  <a:ext uri="{FF2B5EF4-FFF2-40B4-BE49-F238E27FC236}">
                    <a16:creationId xmlns:a16="http://schemas.microsoft.com/office/drawing/2014/main" id="{C2D1155D-C2E6-4592-8BFB-5FF0076DD8A1}"/>
                  </a:ext>
                </a:extLst>
              </p:cNvPr>
              <p:cNvSpPr>
                <a:spLocks/>
              </p:cNvSpPr>
              <p:nvPr/>
            </p:nvSpPr>
            <p:spPr bwMode="hidden">
              <a:xfrm>
                <a:off x="1385"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0" name="Freeform 1469">
                <a:extLst>
                  <a:ext uri="{FF2B5EF4-FFF2-40B4-BE49-F238E27FC236}">
                    <a16:creationId xmlns:a16="http://schemas.microsoft.com/office/drawing/2014/main" id="{AE9B870D-F59A-4EEB-BCFF-7A596BFAD611}"/>
                  </a:ext>
                </a:extLst>
              </p:cNvPr>
              <p:cNvSpPr>
                <a:spLocks/>
              </p:cNvSpPr>
              <p:nvPr/>
            </p:nvSpPr>
            <p:spPr bwMode="hidden">
              <a:xfrm>
                <a:off x="1298"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1" name="Freeform 1470">
                <a:extLst>
                  <a:ext uri="{FF2B5EF4-FFF2-40B4-BE49-F238E27FC236}">
                    <a16:creationId xmlns:a16="http://schemas.microsoft.com/office/drawing/2014/main" id="{279B1AFE-FEC2-4E99-96B8-B9975216CC5E}"/>
                  </a:ext>
                </a:extLst>
              </p:cNvPr>
              <p:cNvSpPr>
                <a:spLocks/>
              </p:cNvSpPr>
              <p:nvPr/>
            </p:nvSpPr>
            <p:spPr bwMode="hidden">
              <a:xfrm>
                <a:off x="1212"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2" name="Freeform 1471">
                <a:extLst>
                  <a:ext uri="{FF2B5EF4-FFF2-40B4-BE49-F238E27FC236}">
                    <a16:creationId xmlns:a16="http://schemas.microsoft.com/office/drawing/2014/main" id="{A1515299-EF01-4922-865A-DA0C4BBE953A}"/>
                  </a:ext>
                </a:extLst>
              </p:cNvPr>
              <p:cNvSpPr>
                <a:spLocks/>
              </p:cNvSpPr>
              <p:nvPr/>
            </p:nvSpPr>
            <p:spPr bwMode="hidden">
              <a:xfrm>
                <a:off x="1126"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3" name="Freeform 1472">
                <a:extLst>
                  <a:ext uri="{FF2B5EF4-FFF2-40B4-BE49-F238E27FC236}">
                    <a16:creationId xmlns:a16="http://schemas.microsoft.com/office/drawing/2014/main" id="{CC8B20FC-3FA1-40CE-AC1A-15B7BFAFEBA2}"/>
                  </a:ext>
                </a:extLst>
              </p:cNvPr>
              <p:cNvSpPr>
                <a:spLocks/>
              </p:cNvSpPr>
              <p:nvPr/>
            </p:nvSpPr>
            <p:spPr bwMode="hidden">
              <a:xfrm>
                <a:off x="1040"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4" name="Freeform 1473">
                <a:extLst>
                  <a:ext uri="{FF2B5EF4-FFF2-40B4-BE49-F238E27FC236}">
                    <a16:creationId xmlns:a16="http://schemas.microsoft.com/office/drawing/2014/main" id="{5CD4C2B6-89F3-48BC-869E-425B5B51B60E}"/>
                  </a:ext>
                </a:extLst>
              </p:cNvPr>
              <p:cNvSpPr>
                <a:spLocks/>
              </p:cNvSpPr>
              <p:nvPr/>
            </p:nvSpPr>
            <p:spPr bwMode="hidden">
              <a:xfrm>
                <a:off x="954"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5" name="Freeform 1474">
                <a:extLst>
                  <a:ext uri="{FF2B5EF4-FFF2-40B4-BE49-F238E27FC236}">
                    <a16:creationId xmlns:a16="http://schemas.microsoft.com/office/drawing/2014/main" id="{877C201A-9315-4966-9073-73734DAB2953}"/>
                  </a:ext>
                </a:extLst>
              </p:cNvPr>
              <p:cNvSpPr>
                <a:spLocks/>
              </p:cNvSpPr>
              <p:nvPr/>
            </p:nvSpPr>
            <p:spPr bwMode="hidden">
              <a:xfrm>
                <a:off x="867" y="4192"/>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6" name="Freeform 1475">
                <a:extLst>
                  <a:ext uri="{FF2B5EF4-FFF2-40B4-BE49-F238E27FC236}">
                    <a16:creationId xmlns:a16="http://schemas.microsoft.com/office/drawing/2014/main" id="{CA6FC188-71E2-42E0-AEC8-E12A171ED76B}"/>
                  </a:ext>
                </a:extLst>
              </p:cNvPr>
              <p:cNvSpPr>
                <a:spLocks/>
              </p:cNvSpPr>
              <p:nvPr/>
            </p:nvSpPr>
            <p:spPr bwMode="hidden">
              <a:xfrm>
                <a:off x="781"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7" name="Freeform 1476">
                <a:extLst>
                  <a:ext uri="{FF2B5EF4-FFF2-40B4-BE49-F238E27FC236}">
                    <a16:creationId xmlns:a16="http://schemas.microsoft.com/office/drawing/2014/main" id="{22904CB2-C354-49A4-B737-36CF33115435}"/>
                  </a:ext>
                </a:extLst>
              </p:cNvPr>
              <p:cNvSpPr>
                <a:spLocks/>
              </p:cNvSpPr>
              <p:nvPr/>
            </p:nvSpPr>
            <p:spPr bwMode="hidden">
              <a:xfrm>
                <a:off x="695"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8" name="Freeform 1477">
                <a:extLst>
                  <a:ext uri="{FF2B5EF4-FFF2-40B4-BE49-F238E27FC236}">
                    <a16:creationId xmlns:a16="http://schemas.microsoft.com/office/drawing/2014/main" id="{B7BEFC3D-F1CC-4453-A237-A31CDCC73768}"/>
                  </a:ext>
                </a:extLst>
              </p:cNvPr>
              <p:cNvSpPr>
                <a:spLocks/>
              </p:cNvSpPr>
              <p:nvPr/>
            </p:nvSpPr>
            <p:spPr bwMode="hidden">
              <a:xfrm>
                <a:off x="609"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19" name="Freeform 1478">
                <a:extLst>
                  <a:ext uri="{FF2B5EF4-FFF2-40B4-BE49-F238E27FC236}">
                    <a16:creationId xmlns:a16="http://schemas.microsoft.com/office/drawing/2014/main" id="{BEB69F02-8262-4D97-A7C7-30BEB2FFC40E}"/>
                  </a:ext>
                </a:extLst>
              </p:cNvPr>
              <p:cNvSpPr>
                <a:spLocks/>
              </p:cNvSpPr>
              <p:nvPr/>
            </p:nvSpPr>
            <p:spPr bwMode="hidden">
              <a:xfrm>
                <a:off x="523"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0" name="Freeform 1479">
                <a:extLst>
                  <a:ext uri="{FF2B5EF4-FFF2-40B4-BE49-F238E27FC236}">
                    <a16:creationId xmlns:a16="http://schemas.microsoft.com/office/drawing/2014/main" id="{F270D966-4803-439D-92BE-DEF32E580A25}"/>
                  </a:ext>
                </a:extLst>
              </p:cNvPr>
              <p:cNvSpPr>
                <a:spLocks/>
              </p:cNvSpPr>
              <p:nvPr/>
            </p:nvSpPr>
            <p:spPr bwMode="hidden">
              <a:xfrm>
                <a:off x="437"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1" name="Freeform 1480">
                <a:extLst>
                  <a:ext uri="{FF2B5EF4-FFF2-40B4-BE49-F238E27FC236}">
                    <a16:creationId xmlns:a16="http://schemas.microsoft.com/office/drawing/2014/main" id="{0EF161A6-2E04-4931-9DE6-457EE63A9D6A}"/>
                  </a:ext>
                </a:extLst>
              </p:cNvPr>
              <p:cNvSpPr>
                <a:spLocks/>
              </p:cNvSpPr>
              <p:nvPr/>
            </p:nvSpPr>
            <p:spPr bwMode="hidden">
              <a:xfrm>
                <a:off x="350"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2" name="Freeform 1481">
                <a:extLst>
                  <a:ext uri="{FF2B5EF4-FFF2-40B4-BE49-F238E27FC236}">
                    <a16:creationId xmlns:a16="http://schemas.microsoft.com/office/drawing/2014/main" id="{BA47F437-AC9A-4CB6-830A-9E0E0A5F9E6D}"/>
                  </a:ext>
                </a:extLst>
              </p:cNvPr>
              <p:cNvSpPr>
                <a:spLocks/>
              </p:cNvSpPr>
              <p:nvPr/>
            </p:nvSpPr>
            <p:spPr bwMode="hidden">
              <a:xfrm>
                <a:off x="264" y="4192"/>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3" name="Freeform 1482">
                <a:extLst>
                  <a:ext uri="{FF2B5EF4-FFF2-40B4-BE49-F238E27FC236}">
                    <a16:creationId xmlns:a16="http://schemas.microsoft.com/office/drawing/2014/main" id="{64F3F030-A42E-4D82-ACB8-89AD6254F5D9}"/>
                  </a:ext>
                </a:extLst>
              </p:cNvPr>
              <p:cNvSpPr>
                <a:spLocks/>
              </p:cNvSpPr>
              <p:nvPr/>
            </p:nvSpPr>
            <p:spPr bwMode="hidden">
              <a:xfrm>
                <a:off x="178"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4" name="Freeform 1483">
                <a:extLst>
                  <a:ext uri="{FF2B5EF4-FFF2-40B4-BE49-F238E27FC236}">
                    <a16:creationId xmlns:a16="http://schemas.microsoft.com/office/drawing/2014/main" id="{75E7E415-24EE-4648-93CB-AE354ADFE45D}"/>
                  </a:ext>
                </a:extLst>
              </p:cNvPr>
              <p:cNvSpPr>
                <a:spLocks/>
              </p:cNvSpPr>
              <p:nvPr/>
            </p:nvSpPr>
            <p:spPr bwMode="hidden">
              <a:xfrm>
                <a:off x="92" y="4192"/>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5" name="Freeform 1484">
                <a:extLst>
                  <a:ext uri="{FF2B5EF4-FFF2-40B4-BE49-F238E27FC236}">
                    <a16:creationId xmlns:a16="http://schemas.microsoft.com/office/drawing/2014/main" id="{EC8E6E31-7550-472C-ABEC-9E0A8A9A35F1}"/>
                  </a:ext>
                </a:extLst>
              </p:cNvPr>
              <p:cNvSpPr>
                <a:spLocks/>
              </p:cNvSpPr>
              <p:nvPr/>
            </p:nvSpPr>
            <p:spPr bwMode="hidden">
              <a:xfrm>
                <a:off x="9" y="4192"/>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1F31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6" name="Freeform 1485">
                <a:extLst>
                  <a:ext uri="{FF2B5EF4-FFF2-40B4-BE49-F238E27FC236}">
                    <a16:creationId xmlns:a16="http://schemas.microsoft.com/office/drawing/2014/main" id="{366F2359-0B58-4B19-BB02-69C2907F8BEF}"/>
                  </a:ext>
                </a:extLst>
              </p:cNvPr>
              <p:cNvSpPr>
                <a:spLocks/>
              </p:cNvSpPr>
              <p:nvPr/>
            </p:nvSpPr>
            <p:spPr bwMode="hidden">
              <a:xfrm>
                <a:off x="5694"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7" name="Freeform 1486">
                <a:extLst>
                  <a:ext uri="{FF2B5EF4-FFF2-40B4-BE49-F238E27FC236}">
                    <a16:creationId xmlns:a16="http://schemas.microsoft.com/office/drawing/2014/main" id="{8EC327CE-E191-4B5D-93C2-93DD5F23096E}"/>
                  </a:ext>
                </a:extLst>
              </p:cNvPr>
              <p:cNvSpPr>
                <a:spLocks/>
              </p:cNvSpPr>
              <p:nvPr/>
            </p:nvSpPr>
            <p:spPr bwMode="hidden">
              <a:xfrm>
                <a:off x="5607" y="410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8" name="Freeform 1487">
                <a:extLst>
                  <a:ext uri="{FF2B5EF4-FFF2-40B4-BE49-F238E27FC236}">
                    <a16:creationId xmlns:a16="http://schemas.microsoft.com/office/drawing/2014/main" id="{8CA7CE80-1116-4FAA-B998-FF399B6013C8}"/>
                  </a:ext>
                </a:extLst>
              </p:cNvPr>
              <p:cNvSpPr>
                <a:spLocks/>
              </p:cNvSpPr>
              <p:nvPr/>
            </p:nvSpPr>
            <p:spPr bwMode="hidden">
              <a:xfrm>
                <a:off x="5521"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29" name="Freeform 1488">
                <a:extLst>
                  <a:ext uri="{FF2B5EF4-FFF2-40B4-BE49-F238E27FC236}">
                    <a16:creationId xmlns:a16="http://schemas.microsoft.com/office/drawing/2014/main" id="{49400171-2EEA-4F87-8340-695BA9C492F0}"/>
                  </a:ext>
                </a:extLst>
              </p:cNvPr>
              <p:cNvSpPr>
                <a:spLocks/>
              </p:cNvSpPr>
              <p:nvPr/>
            </p:nvSpPr>
            <p:spPr bwMode="hidden">
              <a:xfrm>
                <a:off x="5435"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0" name="Freeform 1489">
                <a:extLst>
                  <a:ext uri="{FF2B5EF4-FFF2-40B4-BE49-F238E27FC236}">
                    <a16:creationId xmlns:a16="http://schemas.microsoft.com/office/drawing/2014/main" id="{DEDBCCCB-1C49-436F-B5FB-36D2E8BAC4BA}"/>
                  </a:ext>
                </a:extLst>
              </p:cNvPr>
              <p:cNvSpPr>
                <a:spLocks/>
              </p:cNvSpPr>
              <p:nvPr/>
            </p:nvSpPr>
            <p:spPr bwMode="hidden">
              <a:xfrm>
                <a:off x="5349"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1" name="Freeform 1490">
                <a:extLst>
                  <a:ext uri="{FF2B5EF4-FFF2-40B4-BE49-F238E27FC236}">
                    <a16:creationId xmlns:a16="http://schemas.microsoft.com/office/drawing/2014/main" id="{C55F1BBB-0252-4A1D-9CD3-55726B6ECD76}"/>
                  </a:ext>
                </a:extLst>
              </p:cNvPr>
              <p:cNvSpPr>
                <a:spLocks/>
              </p:cNvSpPr>
              <p:nvPr/>
            </p:nvSpPr>
            <p:spPr bwMode="hidden">
              <a:xfrm>
                <a:off x="5263"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2" name="Freeform 1491">
                <a:extLst>
                  <a:ext uri="{FF2B5EF4-FFF2-40B4-BE49-F238E27FC236}">
                    <a16:creationId xmlns:a16="http://schemas.microsoft.com/office/drawing/2014/main" id="{0E32C65B-F8E3-4D7F-BC71-2F9E89077270}"/>
                  </a:ext>
                </a:extLst>
              </p:cNvPr>
              <p:cNvSpPr>
                <a:spLocks/>
              </p:cNvSpPr>
              <p:nvPr/>
            </p:nvSpPr>
            <p:spPr bwMode="hidden">
              <a:xfrm>
                <a:off x="5177"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3" name="Freeform 1492">
                <a:extLst>
                  <a:ext uri="{FF2B5EF4-FFF2-40B4-BE49-F238E27FC236}">
                    <a16:creationId xmlns:a16="http://schemas.microsoft.com/office/drawing/2014/main" id="{AE43FCE6-A950-4DEF-9152-AC628CAC8396}"/>
                  </a:ext>
                </a:extLst>
              </p:cNvPr>
              <p:cNvSpPr>
                <a:spLocks/>
              </p:cNvSpPr>
              <p:nvPr/>
            </p:nvSpPr>
            <p:spPr bwMode="hidden">
              <a:xfrm>
                <a:off x="5090"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4" name="Freeform 1493">
                <a:extLst>
                  <a:ext uri="{FF2B5EF4-FFF2-40B4-BE49-F238E27FC236}">
                    <a16:creationId xmlns:a16="http://schemas.microsoft.com/office/drawing/2014/main" id="{C9AF90B1-9215-42C1-B062-4FBD515595B2}"/>
                  </a:ext>
                </a:extLst>
              </p:cNvPr>
              <p:cNvSpPr>
                <a:spLocks/>
              </p:cNvSpPr>
              <p:nvPr/>
            </p:nvSpPr>
            <p:spPr bwMode="hidden">
              <a:xfrm>
                <a:off x="5004"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5" name="Freeform 1494">
                <a:extLst>
                  <a:ext uri="{FF2B5EF4-FFF2-40B4-BE49-F238E27FC236}">
                    <a16:creationId xmlns:a16="http://schemas.microsoft.com/office/drawing/2014/main" id="{61F89572-47F7-4014-AC10-63ED0DAB1E0A}"/>
                  </a:ext>
                </a:extLst>
              </p:cNvPr>
              <p:cNvSpPr>
                <a:spLocks/>
              </p:cNvSpPr>
              <p:nvPr/>
            </p:nvSpPr>
            <p:spPr bwMode="hidden">
              <a:xfrm>
                <a:off x="4918"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6" name="Freeform 1495">
                <a:extLst>
                  <a:ext uri="{FF2B5EF4-FFF2-40B4-BE49-F238E27FC236}">
                    <a16:creationId xmlns:a16="http://schemas.microsoft.com/office/drawing/2014/main" id="{1A1F7F40-6C05-4C2E-8A2C-6D4C5CB60554}"/>
                  </a:ext>
                </a:extLst>
              </p:cNvPr>
              <p:cNvSpPr>
                <a:spLocks/>
              </p:cNvSpPr>
              <p:nvPr/>
            </p:nvSpPr>
            <p:spPr bwMode="hidden">
              <a:xfrm>
                <a:off x="4832"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7" name="Freeform 1496">
                <a:extLst>
                  <a:ext uri="{FF2B5EF4-FFF2-40B4-BE49-F238E27FC236}">
                    <a16:creationId xmlns:a16="http://schemas.microsoft.com/office/drawing/2014/main" id="{9E3414FF-5F04-4AE3-B866-B31FA2E50324}"/>
                  </a:ext>
                </a:extLst>
              </p:cNvPr>
              <p:cNvSpPr>
                <a:spLocks/>
              </p:cNvSpPr>
              <p:nvPr/>
            </p:nvSpPr>
            <p:spPr bwMode="hidden">
              <a:xfrm>
                <a:off x="4746"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8" name="Freeform 1497">
                <a:extLst>
                  <a:ext uri="{FF2B5EF4-FFF2-40B4-BE49-F238E27FC236}">
                    <a16:creationId xmlns:a16="http://schemas.microsoft.com/office/drawing/2014/main" id="{D0475F43-E0FA-4BA5-900D-566910634CB8}"/>
                  </a:ext>
                </a:extLst>
              </p:cNvPr>
              <p:cNvSpPr>
                <a:spLocks/>
              </p:cNvSpPr>
              <p:nvPr/>
            </p:nvSpPr>
            <p:spPr bwMode="hidden">
              <a:xfrm>
                <a:off x="4659" y="410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39" name="Freeform 1498">
                <a:extLst>
                  <a:ext uri="{FF2B5EF4-FFF2-40B4-BE49-F238E27FC236}">
                    <a16:creationId xmlns:a16="http://schemas.microsoft.com/office/drawing/2014/main" id="{8FE05BC2-738C-46F8-81C6-9331E820851A}"/>
                  </a:ext>
                </a:extLst>
              </p:cNvPr>
              <p:cNvSpPr>
                <a:spLocks/>
              </p:cNvSpPr>
              <p:nvPr/>
            </p:nvSpPr>
            <p:spPr bwMode="hidden">
              <a:xfrm>
                <a:off x="4573"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0" name="Freeform 1499">
                <a:extLst>
                  <a:ext uri="{FF2B5EF4-FFF2-40B4-BE49-F238E27FC236}">
                    <a16:creationId xmlns:a16="http://schemas.microsoft.com/office/drawing/2014/main" id="{C3A15BFD-50E3-4CEE-9BF5-04C9D76B57C0}"/>
                  </a:ext>
                </a:extLst>
              </p:cNvPr>
              <p:cNvSpPr>
                <a:spLocks/>
              </p:cNvSpPr>
              <p:nvPr/>
            </p:nvSpPr>
            <p:spPr bwMode="hidden">
              <a:xfrm>
                <a:off x="4487"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1" name="Freeform 1500">
                <a:extLst>
                  <a:ext uri="{FF2B5EF4-FFF2-40B4-BE49-F238E27FC236}">
                    <a16:creationId xmlns:a16="http://schemas.microsoft.com/office/drawing/2014/main" id="{AACEE457-C192-409B-B2DA-ACCCD3589CA7}"/>
                  </a:ext>
                </a:extLst>
              </p:cNvPr>
              <p:cNvSpPr>
                <a:spLocks/>
              </p:cNvSpPr>
              <p:nvPr/>
            </p:nvSpPr>
            <p:spPr bwMode="hidden">
              <a:xfrm>
                <a:off x="4401"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2" name="Freeform 1501">
                <a:extLst>
                  <a:ext uri="{FF2B5EF4-FFF2-40B4-BE49-F238E27FC236}">
                    <a16:creationId xmlns:a16="http://schemas.microsoft.com/office/drawing/2014/main" id="{433128BC-6D18-4EDA-8814-92CF227F19B9}"/>
                  </a:ext>
                </a:extLst>
              </p:cNvPr>
              <p:cNvSpPr>
                <a:spLocks/>
              </p:cNvSpPr>
              <p:nvPr/>
            </p:nvSpPr>
            <p:spPr bwMode="hidden">
              <a:xfrm>
                <a:off x="4315"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3" name="Freeform 1502">
                <a:extLst>
                  <a:ext uri="{FF2B5EF4-FFF2-40B4-BE49-F238E27FC236}">
                    <a16:creationId xmlns:a16="http://schemas.microsoft.com/office/drawing/2014/main" id="{0A2F88B6-7054-437A-9C1C-D901965FDE51}"/>
                  </a:ext>
                </a:extLst>
              </p:cNvPr>
              <p:cNvSpPr>
                <a:spLocks/>
              </p:cNvSpPr>
              <p:nvPr/>
            </p:nvSpPr>
            <p:spPr bwMode="hidden">
              <a:xfrm>
                <a:off x="4229"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4" name="Freeform 1503">
                <a:extLst>
                  <a:ext uri="{FF2B5EF4-FFF2-40B4-BE49-F238E27FC236}">
                    <a16:creationId xmlns:a16="http://schemas.microsoft.com/office/drawing/2014/main" id="{333220DA-AB5D-4131-8887-4DE5E6B07D3A}"/>
                  </a:ext>
                </a:extLst>
              </p:cNvPr>
              <p:cNvSpPr>
                <a:spLocks/>
              </p:cNvSpPr>
              <p:nvPr/>
            </p:nvSpPr>
            <p:spPr bwMode="hidden">
              <a:xfrm>
                <a:off x="4142"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5" name="Freeform 1504">
                <a:extLst>
                  <a:ext uri="{FF2B5EF4-FFF2-40B4-BE49-F238E27FC236}">
                    <a16:creationId xmlns:a16="http://schemas.microsoft.com/office/drawing/2014/main" id="{134E379D-9F43-4870-ADBC-7E797A9B0EA4}"/>
                  </a:ext>
                </a:extLst>
              </p:cNvPr>
              <p:cNvSpPr>
                <a:spLocks/>
              </p:cNvSpPr>
              <p:nvPr/>
            </p:nvSpPr>
            <p:spPr bwMode="hidden">
              <a:xfrm>
                <a:off x="4056"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6" name="Freeform 1505">
                <a:extLst>
                  <a:ext uri="{FF2B5EF4-FFF2-40B4-BE49-F238E27FC236}">
                    <a16:creationId xmlns:a16="http://schemas.microsoft.com/office/drawing/2014/main" id="{818723FC-F4AA-4D0B-9A81-6E61B9E05881}"/>
                  </a:ext>
                </a:extLst>
              </p:cNvPr>
              <p:cNvSpPr>
                <a:spLocks/>
              </p:cNvSpPr>
              <p:nvPr/>
            </p:nvSpPr>
            <p:spPr bwMode="hidden">
              <a:xfrm>
                <a:off x="3970"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7" name="Freeform 1506">
                <a:extLst>
                  <a:ext uri="{FF2B5EF4-FFF2-40B4-BE49-F238E27FC236}">
                    <a16:creationId xmlns:a16="http://schemas.microsoft.com/office/drawing/2014/main" id="{58191E65-7F86-4AC9-8103-C02E08C537EF}"/>
                  </a:ext>
                </a:extLst>
              </p:cNvPr>
              <p:cNvSpPr>
                <a:spLocks/>
              </p:cNvSpPr>
              <p:nvPr/>
            </p:nvSpPr>
            <p:spPr bwMode="hidden">
              <a:xfrm>
                <a:off x="3884"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8" name="Freeform 1507">
                <a:extLst>
                  <a:ext uri="{FF2B5EF4-FFF2-40B4-BE49-F238E27FC236}">
                    <a16:creationId xmlns:a16="http://schemas.microsoft.com/office/drawing/2014/main" id="{9B657C00-2434-4248-9D72-2666FC93841B}"/>
                  </a:ext>
                </a:extLst>
              </p:cNvPr>
              <p:cNvSpPr>
                <a:spLocks/>
              </p:cNvSpPr>
              <p:nvPr/>
            </p:nvSpPr>
            <p:spPr bwMode="hidden">
              <a:xfrm>
                <a:off x="3798"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49" name="Freeform 1508">
                <a:extLst>
                  <a:ext uri="{FF2B5EF4-FFF2-40B4-BE49-F238E27FC236}">
                    <a16:creationId xmlns:a16="http://schemas.microsoft.com/office/drawing/2014/main" id="{CCB3D1C0-2C09-4173-8EF7-DCDAE261CE74}"/>
                  </a:ext>
                </a:extLst>
              </p:cNvPr>
              <p:cNvSpPr>
                <a:spLocks/>
              </p:cNvSpPr>
              <p:nvPr/>
            </p:nvSpPr>
            <p:spPr bwMode="hidden">
              <a:xfrm>
                <a:off x="3711" y="410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0" name="Freeform 1509">
                <a:extLst>
                  <a:ext uri="{FF2B5EF4-FFF2-40B4-BE49-F238E27FC236}">
                    <a16:creationId xmlns:a16="http://schemas.microsoft.com/office/drawing/2014/main" id="{B2C8CC0B-19EC-42DC-A0E3-EF1A798025C5}"/>
                  </a:ext>
                </a:extLst>
              </p:cNvPr>
              <p:cNvSpPr>
                <a:spLocks/>
              </p:cNvSpPr>
              <p:nvPr/>
            </p:nvSpPr>
            <p:spPr bwMode="hidden">
              <a:xfrm>
                <a:off x="3625"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1" name="Freeform 1510">
                <a:extLst>
                  <a:ext uri="{FF2B5EF4-FFF2-40B4-BE49-F238E27FC236}">
                    <a16:creationId xmlns:a16="http://schemas.microsoft.com/office/drawing/2014/main" id="{BF2D8A59-26CB-4DC1-BEBE-D6406C0E6DB5}"/>
                  </a:ext>
                </a:extLst>
              </p:cNvPr>
              <p:cNvSpPr>
                <a:spLocks/>
              </p:cNvSpPr>
              <p:nvPr/>
            </p:nvSpPr>
            <p:spPr bwMode="hidden">
              <a:xfrm>
                <a:off x="3539"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2" name="Freeform 1511">
                <a:extLst>
                  <a:ext uri="{FF2B5EF4-FFF2-40B4-BE49-F238E27FC236}">
                    <a16:creationId xmlns:a16="http://schemas.microsoft.com/office/drawing/2014/main" id="{B14ADFA7-DAF3-4510-980F-3E3C0A243E8F}"/>
                  </a:ext>
                </a:extLst>
              </p:cNvPr>
              <p:cNvSpPr>
                <a:spLocks/>
              </p:cNvSpPr>
              <p:nvPr/>
            </p:nvSpPr>
            <p:spPr bwMode="hidden">
              <a:xfrm>
                <a:off x="3453"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3" name="Freeform 1512">
                <a:extLst>
                  <a:ext uri="{FF2B5EF4-FFF2-40B4-BE49-F238E27FC236}">
                    <a16:creationId xmlns:a16="http://schemas.microsoft.com/office/drawing/2014/main" id="{A523E433-4CB0-4071-A718-85C2F89CDAD3}"/>
                  </a:ext>
                </a:extLst>
              </p:cNvPr>
              <p:cNvSpPr>
                <a:spLocks/>
              </p:cNvSpPr>
              <p:nvPr/>
            </p:nvSpPr>
            <p:spPr bwMode="hidden">
              <a:xfrm>
                <a:off x="3367"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4" name="Freeform 1513">
                <a:extLst>
                  <a:ext uri="{FF2B5EF4-FFF2-40B4-BE49-F238E27FC236}">
                    <a16:creationId xmlns:a16="http://schemas.microsoft.com/office/drawing/2014/main" id="{18365510-7528-4850-882A-5DB335AF8E77}"/>
                  </a:ext>
                </a:extLst>
              </p:cNvPr>
              <p:cNvSpPr>
                <a:spLocks/>
              </p:cNvSpPr>
              <p:nvPr/>
            </p:nvSpPr>
            <p:spPr bwMode="hidden">
              <a:xfrm>
                <a:off x="3281"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5" name="Freeform 1514">
                <a:extLst>
                  <a:ext uri="{FF2B5EF4-FFF2-40B4-BE49-F238E27FC236}">
                    <a16:creationId xmlns:a16="http://schemas.microsoft.com/office/drawing/2014/main" id="{88B82B04-CCDF-4616-AD05-3A134DE62169}"/>
                  </a:ext>
                </a:extLst>
              </p:cNvPr>
              <p:cNvSpPr>
                <a:spLocks/>
              </p:cNvSpPr>
              <p:nvPr/>
            </p:nvSpPr>
            <p:spPr bwMode="hidden">
              <a:xfrm>
                <a:off x="3194"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6" name="Freeform 1515">
                <a:extLst>
                  <a:ext uri="{FF2B5EF4-FFF2-40B4-BE49-F238E27FC236}">
                    <a16:creationId xmlns:a16="http://schemas.microsoft.com/office/drawing/2014/main" id="{90EC5CC6-6BFB-4EA1-8BE7-5917FD2A3AED}"/>
                  </a:ext>
                </a:extLst>
              </p:cNvPr>
              <p:cNvSpPr>
                <a:spLocks/>
              </p:cNvSpPr>
              <p:nvPr/>
            </p:nvSpPr>
            <p:spPr bwMode="hidden">
              <a:xfrm>
                <a:off x="3108"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7" name="Freeform 1516">
                <a:extLst>
                  <a:ext uri="{FF2B5EF4-FFF2-40B4-BE49-F238E27FC236}">
                    <a16:creationId xmlns:a16="http://schemas.microsoft.com/office/drawing/2014/main" id="{BF388AB4-5C5C-4C7C-9B7D-986421B487E5}"/>
                  </a:ext>
                </a:extLst>
              </p:cNvPr>
              <p:cNvSpPr>
                <a:spLocks/>
              </p:cNvSpPr>
              <p:nvPr/>
            </p:nvSpPr>
            <p:spPr bwMode="hidden">
              <a:xfrm>
                <a:off x="3022"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8" name="Freeform 1517">
                <a:extLst>
                  <a:ext uri="{FF2B5EF4-FFF2-40B4-BE49-F238E27FC236}">
                    <a16:creationId xmlns:a16="http://schemas.microsoft.com/office/drawing/2014/main" id="{CDFF0D78-4282-412E-9BB1-DABE9DBD8531}"/>
                  </a:ext>
                </a:extLst>
              </p:cNvPr>
              <p:cNvSpPr>
                <a:spLocks/>
              </p:cNvSpPr>
              <p:nvPr/>
            </p:nvSpPr>
            <p:spPr bwMode="hidden">
              <a:xfrm>
                <a:off x="2936"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59" name="Freeform 1518">
                <a:extLst>
                  <a:ext uri="{FF2B5EF4-FFF2-40B4-BE49-F238E27FC236}">
                    <a16:creationId xmlns:a16="http://schemas.microsoft.com/office/drawing/2014/main" id="{82FCF558-609E-4EC2-A640-B21B9A410373}"/>
                  </a:ext>
                </a:extLst>
              </p:cNvPr>
              <p:cNvSpPr>
                <a:spLocks/>
              </p:cNvSpPr>
              <p:nvPr/>
            </p:nvSpPr>
            <p:spPr bwMode="hidden">
              <a:xfrm>
                <a:off x="2850"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0" name="Freeform 1519">
                <a:extLst>
                  <a:ext uri="{FF2B5EF4-FFF2-40B4-BE49-F238E27FC236}">
                    <a16:creationId xmlns:a16="http://schemas.microsoft.com/office/drawing/2014/main" id="{A04E04C5-496E-4BC1-A5B0-3011AC348359}"/>
                  </a:ext>
                </a:extLst>
              </p:cNvPr>
              <p:cNvSpPr>
                <a:spLocks/>
              </p:cNvSpPr>
              <p:nvPr/>
            </p:nvSpPr>
            <p:spPr bwMode="hidden">
              <a:xfrm>
                <a:off x="2763" y="410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1" name="Freeform 1520">
                <a:extLst>
                  <a:ext uri="{FF2B5EF4-FFF2-40B4-BE49-F238E27FC236}">
                    <a16:creationId xmlns:a16="http://schemas.microsoft.com/office/drawing/2014/main" id="{1C90968A-5295-4B14-87A9-CC781A5989C9}"/>
                  </a:ext>
                </a:extLst>
              </p:cNvPr>
              <p:cNvSpPr>
                <a:spLocks/>
              </p:cNvSpPr>
              <p:nvPr/>
            </p:nvSpPr>
            <p:spPr bwMode="hidden">
              <a:xfrm>
                <a:off x="2677"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2" name="Freeform 1521">
                <a:extLst>
                  <a:ext uri="{FF2B5EF4-FFF2-40B4-BE49-F238E27FC236}">
                    <a16:creationId xmlns:a16="http://schemas.microsoft.com/office/drawing/2014/main" id="{8BA0C13C-EB44-4C6C-8940-97C3C07EA788}"/>
                  </a:ext>
                </a:extLst>
              </p:cNvPr>
              <p:cNvSpPr>
                <a:spLocks/>
              </p:cNvSpPr>
              <p:nvPr/>
            </p:nvSpPr>
            <p:spPr bwMode="hidden">
              <a:xfrm>
                <a:off x="2591"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3" name="Freeform 1522">
                <a:extLst>
                  <a:ext uri="{FF2B5EF4-FFF2-40B4-BE49-F238E27FC236}">
                    <a16:creationId xmlns:a16="http://schemas.microsoft.com/office/drawing/2014/main" id="{3DA9C7E0-FC50-462D-A2BF-C88709C099AF}"/>
                  </a:ext>
                </a:extLst>
              </p:cNvPr>
              <p:cNvSpPr>
                <a:spLocks/>
              </p:cNvSpPr>
              <p:nvPr/>
            </p:nvSpPr>
            <p:spPr bwMode="hidden">
              <a:xfrm>
                <a:off x="2505"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4" name="Freeform 1523">
                <a:extLst>
                  <a:ext uri="{FF2B5EF4-FFF2-40B4-BE49-F238E27FC236}">
                    <a16:creationId xmlns:a16="http://schemas.microsoft.com/office/drawing/2014/main" id="{7074B8CB-E0FE-4AF5-B28F-12CD6C9ED689}"/>
                  </a:ext>
                </a:extLst>
              </p:cNvPr>
              <p:cNvSpPr>
                <a:spLocks/>
              </p:cNvSpPr>
              <p:nvPr/>
            </p:nvSpPr>
            <p:spPr bwMode="hidden">
              <a:xfrm>
                <a:off x="2419"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5" name="Freeform 1524">
                <a:extLst>
                  <a:ext uri="{FF2B5EF4-FFF2-40B4-BE49-F238E27FC236}">
                    <a16:creationId xmlns:a16="http://schemas.microsoft.com/office/drawing/2014/main" id="{AA8CDB3A-2260-428C-A0F2-DF5AE45458AC}"/>
                  </a:ext>
                </a:extLst>
              </p:cNvPr>
              <p:cNvSpPr>
                <a:spLocks/>
              </p:cNvSpPr>
              <p:nvPr/>
            </p:nvSpPr>
            <p:spPr bwMode="hidden">
              <a:xfrm>
                <a:off x="2333"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6" name="Freeform 1525">
                <a:extLst>
                  <a:ext uri="{FF2B5EF4-FFF2-40B4-BE49-F238E27FC236}">
                    <a16:creationId xmlns:a16="http://schemas.microsoft.com/office/drawing/2014/main" id="{8D772C92-90EE-4427-A76E-9976098EA48A}"/>
                  </a:ext>
                </a:extLst>
              </p:cNvPr>
              <p:cNvSpPr>
                <a:spLocks/>
              </p:cNvSpPr>
              <p:nvPr/>
            </p:nvSpPr>
            <p:spPr bwMode="hidden">
              <a:xfrm>
                <a:off x="2246"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7" name="Freeform 1526">
                <a:extLst>
                  <a:ext uri="{FF2B5EF4-FFF2-40B4-BE49-F238E27FC236}">
                    <a16:creationId xmlns:a16="http://schemas.microsoft.com/office/drawing/2014/main" id="{3371E80B-890B-4D30-8D8C-B7B6F7CD8439}"/>
                  </a:ext>
                </a:extLst>
              </p:cNvPr>
              <p:cNvSpPr>
                <a:spLocks/>
              </p:cNvSpPr>
              <p:nvPr/>
            </p:nvSpPr>
            <p:spPr bwMode="hidden">
              <a:xfrm>
                <a:off x="2160"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8" name="Freeform 1527">
                <a:extLst>
                  <a:ext uri="{FF2B5EF4-FFF2-40B4-BE49-F238E27FC236}">
                    <a16:creationId xmlns:a16="http://schemas.microsoft.com/office/drawing/2014/main" id="{AF910F3F-B4BC-4BF1-BFEB-2D6F61B6B30B}"/>
                  </a:ext>
                </a:extLst>
              </p:cNvPr>
              <p:cNvSpPr>
                <a:spLocks/>
              </p:cNvSpPr>
              <p:nvPr/>
            </p:nvSpPr>
            <p:spPr bwMode="hidden">
              <a:xfrm>
                <a:off x="2074"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69" name="Freeform 1528">
                <a:extLst>
                  <a:ext uri="{FF2B5EF4-FFF2-40B4-BE49-F238E27FC236}">
                    <a16:creationId xmlns:a16="http://schemas.microsoft.com/office/drawing/2014/main" id="{295CDB7C-A266-44C7-A298-2256350A2F22}"/>
                  </a:ext>
                </a:extLst>
              </p:cNvPr>
              <p:cNvSpPr>
                <a:spLocks/>
              </p:cNvSpPr>
              <p:nvPr/>
            </p:nvSpPr>
            <p:spPr bwMode="hidden">
              <a:xfrm>
                <a:off x="1988"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0" name="Freeform 1529">
                <a:extLst>
                  <a:ext uri="{FF2B5EF4-FFF2-40B4-BE49-F238E27FC236}">
                    <a16:creationId xmlns:a16="http://schemas.microsoft.com/office/drawing/2014/main" id="{02B45A7D-138F-4B61-ACDE-FA22A3DD2742}"/>
                  </a:ext>
                </a:extLst>
              </p:cNvPr>
              <p:cNvSpPr>
                <a:spLocks/>
              </p:cNvSpPr>
              <p:nvPr/>
            </p:nvSpPr>
            <p:spPr bwMode="hidden">
              <a:xfrm>
                <a:off x="1902"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1" name="Freeform 1530">
                <a:extLst>
                  <a:ext uri="{FF2B5EF4-FFF2-40B4-BE49-F238E27FC236}">
                    <a16:creationId xmlns:a16="http://schemas.microsoft.com/office/drawing/2014/main" id="{3507164E-8420-4426-AA83-E68CF55BC15D}"/>
                  </a:ext>
                </a:extLst>
              </p:cNvPr>
              <p:cNvSpPr>
                <a:spLocks/>
              </p:cNvSpPr>
              <p:nvPr/>
            </p:nvSpPr>
            <p:spPr bwMode="hidden">
              <a:xfrm>
                <a:off x="1815" y="410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2" name="Freeform 1531">
                <a:extLst>
                  <a:ext uri="{FF2B5EF4-FFF2-40B4-BE49-F238E27FC236}">
                    <a16:creationId xmlns:a16="http://schemas.microsoft.com/office/drawing/2014/main" id="{2D18E58F-B5B7-4BC8-88E7-BB848FAB7650}"/>
                  </a:ext>
                </a:extLst>
              </p:cNvPr>
              <p:cNvSpPr>
                <a:spLocks/>
              </p:cNvSpPr>
              <p:nvPr/>
            </p:nvSpPr>
            <p:spPr bwMode="hidden">
              <a:xfrm>
                <a:off x="1729"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3" name="Freeform 1532">
                <a:extLst>
                  <a:ext uri="{FF2B5EF4-FFF2-40B4-BE49-F238E27FC236}">
                    <a16:creationId xmlns:a16="http://schemas.microsoft.com/office/drawing/2014/main" id="{FEEDBFC9-285F-444E-8322-EEB40393C5DD}"/>
                  </a:ext>
                </a:extLst>
              </p:cNvPr>
              <p:cNvSpPr>
                <a:spLocks/>
              </p:cNvSpPr>
              <p:nvPr/>
            </p:nvSpPr>
            <p:spPr bwMode="hidden">
              <a:xfrm>
                <a:off x="1643"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4" name="Freeform 1533">
                <a:extLst>
                  <a:ext uri="{FF2B5EF4-FFF2-40B4-BE49-F238E27FC236}">
                    <a16:creationId xmlns:a16="http://schemas.microsoft.com/office/drawing/2014/main" id="{0D70B37E-8919-4039-9794-23F5AEF24049}"/>
                  </a:ext>
                </a:extLst>
              </p:cNvPr>
              <p:cNvSpPr>
                <a:spLocks/>
              </p:cNvSpPr>
              <p:nvPr/>
            </p:nvSpPr>
            <p:spPr bwMode="hidden">
              <a:xfrm>
                <a:off x="1557"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5" name="Freeform 1534">
                <a:extLst>
                  <a:ext uri="{FF2B5EF4-FFF2-40B4-BE49-F238E27FC236}">
                    <a16:creationId xmlns:a16="http://schemas.microsoft.com/office/drawing/2014/main" id="{B451FEE7-188C-40E5-AA79-83AE0891C4F5}"/>
                  </a:ext>
                </a:extLst>
              </p:cNvPr>
              <p:cNvSpPr>
                <a:spLocks/>
              </p:cNvSpPr>
              <p:nvPr/>
            </p:nvSpPr>
            <p:spPr bwMode="hidden">
              <a:xfrm>
                <a:off x="1471"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6" name="Freeform 1535">
                <a:extLst>
                  <a:ext uri="{FF2B5EF4-FFF2-40B4-BE49-F238E27FC236}">
                    <a16:creationId xmlns:a16="http://schemas.microsoft.com/office/drawing/2014/main" id="{743A6CF9-E46F-46C5-94FD-D161EB9248DA}"/>
                  </a:ext>
                </a:extLst>
              </p:cNvPr>
              <p:cNvSpPr>
                <a:spLocks/>
              </p:cNvSpPr>
              <p:nvPr/>
            </p:nvSpPr>
            <p:spPr bwMode="hidden">
              <a:xfrm>
                <a:off x="1385"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7" name="Freeform 1536">
                <a:extLst>
                  <a:ext uri="{FF2B5EF4-FFF2-40B4-BE49-F238E27FC236}">
                    <a16:creationId xmlns:a16="http://schemas.microsoft.com/office/drawing/2014/main" id="{45221631-6C86-4060-A697-93E2492269A9}"/>
                  </a:ext>
                </a:extLst>
              </p:cNvPr>
              <p:cNvSpPr>
                <a:spLocks/>
              </p:cNvSpPr>
              <p:nvPr/>
            </p:nvSpPr>
            <p:spPr bwMode="hidden">
              <a:xfrm>
                <a:off x="1298"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8" name="Freeform 1537">
                <a:extLst>
                  <a:ext uri="{FF2B5EF4-FFF2-40B4-BE49-F238E27FC236}">
                    <a16:creationId xmlns:a16="http://schemas.microsoft.com/office/drawing/2014/main" id="{BA9A449B-8ABD-4269-B1F6-71C49491FB1B}"/>
                  </a:ext>
                </a:extLst>
              </p:cNvPr>
              <p:cNvSpPr>
                <a:spLocks/>
              </p:cNvSpPr>
              <p:nvPr/>
            </p:nvSpPr>
            <p:spPr bwMode="hidden">
              <a:xfrm>
                <a:off x="1212"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79" name="Freeform 1538">
                <a:extLst>
                  <a:ext uri="{FF2B5EF4-FFF2-40B4-BE49-F238E27FC236}">
                    <a16:creationId xmlns:a16="http://schemas.microsoft.com/office/drawing/2014/main" id="{34060737-0DAC-4DEE-8D69-F8CE32791FF4}"/>
                  </a:ext>
                </a:extLst>
              </p:cNvPr>
              <p:cNvSpPr>
                <a:spLocks/>
              </p:cNvSpPr>
              <p:nvPr/>
            </p:nvSpPr>
            <p:spPr bwMode="hidden">
              <a:xfrm>
                <a:off x="1126"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0" name="Freeform 1539">
                <a:extLst>
                  <a:ext uri="{FF2B5EF4-FFF2-40B4-BE49-F238E27FC236}">
                    <a16:creationId xmlns:a16="http://schemas.microsoft.com/office/drawing/2014/main" id="{53D699E8-2398-4B72-84AB-DC8AD6845340}"/>
                  </a:ext>
                </a:extLst>
              </p:cNvPr>
              <p:cNvSpPr>
                <a:spLocks/>
              </p:cNvSpPr>
              <p:nvPr/>
            </p:nvSpPr>
            <p:spPr bwMode="hidden">
              <a:xfrm>
                <a:off x="1040"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1" name="Freeform 1540">
                <a:extLst>
                  <a:ext uri="{FF2B5EF4-FFF2-40B4-BE49-F238E27FC236}">
                    <a16:creationId xmlns:a16="http://schemas.microsoft.com/office/drawing/2014/main" id="{4436C3CF-2FF4-40DF-9EDC-1D66AB7E8A7F}"/>
                  </a:ext>
                </a:extLst>
              </p:cNvPr>
              <p:cNvSpPr>
                <a:spLocks/>
              </p:cNvSpPr>
              <p:nvPr/>
            </p:nvSpPr>
            <p:spPr bwMode="hidden">
              <a:xfrm>
                <a:off x="954"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2" name="Freeform 1541">
                <a:extLst>
                  <a:ext uri="{FF2B5EF4-FFF2-40B4-BE49-F238E27FC236}">
                    <a16:creationId xmlns:a16="http://schemas.microsoft.com/office/drawing/2014/main" id="{427CE410-297F-4C23-8FD1-77532BBC127B}"/>
                  </a:ext>
                </a:extLst>
              </p:cNvPr>
              <p:cNvSpPr>
                <a:spLocks/>
              </p:cNvSpPr>
              <p:nvPr/>
            </p:nvSpPr>
            <p:spPr bwMode="hidden">
              <a:xfrm>
                <a:off x="867" y="4106"/>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3" name="Freeform 1542">
                <a:extLst>
                  <a:ext uri="{FF2B5EF4-FFF2-40B4-BE49-F238E27FC236}">
                    <a16:creationId xmlns:a16="http://schemas.microsoft.com/office/drawing/2014/main" id="{453CF024-E042-41B1-A5C0-D953BB0E8D09}"/>
                  </a:ext>
                </a:extLst>
              </p:cNvPr>
              <p:cNvSpPr>
                <a:spLocks/>
              </p:cNvSpPr>
              <p:nvPr/>
            </p:nvSpPr>
            <p:spPr bwMode="hidden">
              <a:xfrm>
                <a:off x="781"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4" name="Freeform 1543">
                <a:extLst>
                  <a:ext uri="{FF2B5EF4-FFF2-40B4-BE49-F238E27FC236}">
                    <a16:creationId xmlns:a16="http://schemas.microsoft.com/office/drawing/2014/main" id="{3E88A74E-2883-497E-9842-F3391EB46078}"/>
                  </a:ext>
                </a:extLst>
              </p:cNvPr>
              <p:cNvSpPr>
                <a:spLocks/>
              </p:cNvSpPr>
              <p:nvPr/>
            </p:nvSpPr>
            <p:spPr bwMode="hidden">
              <a:xfrm>
                <a:off x="695"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5" name="Freeform 1544">
                <a:extLst>
                  <a:ext uri="{FF2B5EF4-FFF2-40B4-BE49-F238E27FC236}">
                    <a16:creationId xmlns:a16="http://schemas.microsoft.com/office/drawing/2014/main" id="{90615FC2-2158-44ED-9788-BDECCF1F8CA3}"/>
                  </a:ext>
                </a:extLst>
              </p:cNvPr>
              <p:cNvSpPr>
                <a:spLocks/>
              </p:cNvSpPr>
              <p:nvPr/>
            </p:nvSpPr>
            <p:spPr bwMode="hidden">
              <a:xfrm>
                <a:off x="609"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6" name="Freeform 1545">
                <a:extLst>
                  <a:ext uri="{FF2B5EF4-FFF2-40B4-BE49-F238E27FC236}">
                    <a16:creationId xmlns:a16="http://schemas.microsoft.com/office/drawing/2014/main" id="{48FCCCE1-1837-4891-BD03-E87DF242B025}"/>
                  </a:ext>
                </a:extLst>
              </p:cNvPr>
              <p:cNvSpPr>
                <a:spLocks/>
              </p:cNvSpPr>
              <p:nvPr/>
            </p:nvSpPr>
            <p:spPr bwMode="hidden">
              <a:xfrm>
                <a:off x="523"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7" name="Freeform 1546">
                <a:extLst>
                  <a:ext uri="{FF2B5EF4-FFF2-40B4-BE49-F238E27FC236}">
                    <a16:creationId xmlns:a16="http://schemas.microsoft.com/office/drawing/2014/main" id="{03127AC2-0716-481C-BEE0-8E2825864FB4}"/>
                  </a:ext>
                </a:extLst>
              </p:cNvPr>
              <p:cNvSpPr>
                <a:spLocks/>
              </p:cNvSpPr>
              <p:nvPr/>
            </p:nvSpPr>
            <p:spPr bwMode="hidden">
              <a:xfrm>
                <a:off x="437"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8" name="Freeform 1547">
                <a:extLst>
                  <a:ext uri="{FF2B5EF4-FFF2-40B4-BE49-F238E27FC236}">
                    <a16:creationId xmlns:a16="http://schemas.microsoft.com/office/drawing/2014/main" id="{9E260810-D7B0-4A68-9F7A-6EB7F07C44A0}"/>
                  </a:ext>
                </a:extLst>
              </p:cNvPr>
              <p:cNvSpPr>
                <a:spLocks/>
              </p:cNvSpPr>
              <p:nvPr/>
            </p:nvSpPr>
            <p:spPr bwMode="hidden">
              <a:xfrm>
                <a:off x="350"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489" name="Freeform 1548">
                <a:extLst>
                  <a:ext uri="{FF2B5EF4-FFF2-40B4-BE49-F238E27FC236}">
                    <a16:creationId xmlns:a16="http://schemas.microsoft.com/office/drawing/2014/main" id="{4A53FBE0-281B-482C-8D57-DF41CD491AB0}"/>
                  </a:ext>
                </a:extLst>
              </p:cNvPr>
              <p:cNvSpPr>
                <a:spLocks/>
              </p:cNvSpPr>
              <p:nvPr/>
            </p:nvSpPr>
            <p:spPr bwMode="hidden">
              <a:xfrm>
                <a:off x="264" y="4106"/>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grpSp>
        <p:grpSp>
          <p:nvGrpSpPr>
            <p:cNvPr id="951" name="Group 1549">
              <a:extLst>
                <a:ext uri="{FF2B5EF4-FFF2-40B4-BE49-F238E27FC236}">
                  <a16:creationId xmlns:a16="http://schemas.microsoft.com/office/drawing/2014/main" id="{99B68BA3-EF8C-43D2-89F5-9C1A01519C4D}"/>
                </a:ext>
              </a:extLst>
            </p:cNvPr>
            <p:cNvGrpSpPr>
              <a:grpSpLocks/>
            </p:cNvGrpSpPr>
            <p:nvPr/>
          </p:nvGrpSpPr>
          <p:grpSpPr bwMode="auto">
            <a:xfrm>
              <a:off x="9" y="1190"/>
              <a:ext cx="5728" cy="2959"/>
              <a:chOff x="9" y="1190"/>
              <a:chExt cx="5728" cy="2959"/>
            </a:xfrm>
          </p:grpSpPr>
          <p:sp>
            <p:nvSpPr>
              <p:cNvPr id="1090" name="Freeform 1550">
                <a:extLst>
                  <a:ext uri="{FF2B5EF4-FFF2-40B4-BE49-F238E27FC236}">
                    <a16:creationId xmlns:a16="http://schemas.microsoft.com/office/drawing/2014/main" id="{24170727-1E77-450A-B31E-12C7DC90B34B}"/>
                  </a:ext>
                </a:extLst>
              </p:cNvPr>
              <p:cNvSpPr>
                <a:spLocks/>
              </p:cNvSpPr>
              <p:nvPr/>
            </p:nvSpPr>
            <p:spPr bwMode="hidden">
              <a:xfrm>
                <a:off x="178"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1" name="Freeform 1551">
                <a:extLst>
                  <a:ext uri="{FF2B5EF4-FFF2-40B4-BE49-F238E27FC236}">
                    <a16:creationId xmlns:a16="http://schemas.microsoft.com/office/drawing/2014/main" id="{83BAF99F-D066-428B-8914-945C201BEEEB}"/>
                  </a:ext>
                </a:extLst>
              </p:cNvPr>
              <p:cNvSpPr>
                <a:spLocks/>
              </p:cNvSpPr>
              <p:nvPr/>
            </p:nvSpPr>
            <p:spPr bwMode="hidden">
              <a:xfrm>
                <a:off x="92" y="4106"/>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2" name="Freeform 1552">
                <a:extLst>
                  <a:ext uri="{FF2B5EF4-FFF2-40B4-BE49-F238E27FC236}">
                    <a16:creationId xmlns:a16="http://schemas.microsoft.com/office/drawing/2014/main" id="{5BE61675-7A1E-418D-9A4D-9B5E43431346}"/>
                  </a:ext>
                </a:extLst>
              </p:cNvPr>
              <p:cNvSpPr>
                <a:spLocks/>
              </p:cNvSpPr>
              <p:nvPr/>
            </p:nvSpPr>
            <p:spPr bwMode="hidden">
              <a:xfrm>
                <a:off x="9" y="4106"/>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3D4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3" name="Freeform 1553">
                <a:extLst>
                  <a:ext uri="{FF2B5EF4-FFF2-40B4-BE49-F238E27FC236}">
                    <a16:creationId xmlns:a16="http://schemas.microsoft.com/office/drawing/2014/main" id="{C36BF18F-87DC-495A-908C-E1EBF2ED07C8}"/>
                  </a:ext>
                </a:extLst>
              </p:cNvPr>
              <p:cNvSpPr>
                <a:spLocks/>
              </p:cNvSpPr>
              <p:nvPr/>
            </p:nvSpPr>
            <p:spPr bwMode="hidden">
              <a:xfrm>
                <a:off x="5694"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4" name="Freeform 1554">
                <a:extLst>
                  <a:ext uri="{FF2B5EF4-FFF2-40B4-BE49-F238E27FC236}">
                    <a16:creationId xmlns:a16="http://schemas.microsoft.com/office/drawing/2014/main" id="{D0B3D92B-FEE2-4F2B-AE7D-F011FCB6EF79}"/>
                  </a:ext>
                </a:extLst>
              </p:cNvPr>
              <p:cNvSpPr>
                <a:spLocks/>
              </p:cNvSpPr>
              <p:nvPr/>
            </p:nvSpPr>
            <p:spPr bwMode="hidden">
              <a:xfrm>
                <a:off x="5607" y="119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5" name="Freeform 1555">
                <a:extLst>
                  <a:ext uri="{FF2B5EF4-FFF2-40B4-BE49-F238E27FC236}">
                    <a16:creationId xmlns:a16="http://schemas.microsoft.com/office/drawing/2014/main" id="{C41D4F51-0C69-4C49-A87F-94739DFB3824}"/>
                  </a:ext>
                </a:extLst>
              </p:cNvPr>
              <p:cNvSpPr>
                <a:spLocks/>
              </p:cNvSpPr>
              <p:nvPr/>
            </p:nvSpPr>
            <p:spPr bwMode="hidden">
              <a:xfrm>
                <a:off x="5521"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6" name="Freeform 1556">
                <a:extLst>
                  <a:ext uri="{FF2B5EF4-FFF2-40B4-BE49-F238E27FC236}">
                    <a16:creationId xmlns:a16="http://schemas.microsoft.com/office/drawing/2014/main" id="{A4FD39F7-6007-4831-8AFB-77EE9AEF4CF0}"/>
                  </a:ext>
                </a:extLst>
              </p:cNvPr>
              <p:cNvSpPr>
                <a:spLocks/>
              </p:cNvSpPr>
              <p:nvPr/>
            </p:nvSpPr>
            <p:spPr bwMode="hidden">
              <a:xfrm>
                <a:off x="5435"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7" name="Freeform 1557">
                <a:extLst>
                  <a:ext uri="{FF2B5EF4-FFF2-40B4-BE49-F238E27FC236}">
                    <a16:creationId xmlns:a16="http://schemas.microsoft.com/office/drawing/2014/main" id="{97FDC5D3-280B-46E1-97BC-49A4DFB29EB4}"/>
                  </a:ext>
                </a:extLst>
              </p:cNvPr>
              <p:cNvSpPr>
                <a:spLocks/>
              </p:cNvSpPr>
              <p:nvPr/>
            </p:nvSpPr>
            <p:spPr bwMode="hidden">
              <a:xfrm>
                <a:off x="5349"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8" name="Freeform 1558">
                <a:extLst>
                  <a:ext uri="{FF2B5EF4-FFF2-40B4-BE49-F238E27FC236}">
                    <a16:creationId xmlns:a16="http://schemas.microsoft.com/office/drawing/2014/main" id="{4AC36A24-9D16-4C5A-9C6F-2397B4394803}"/>
                  </a:ext>
                </a:extLst>
              </p:cNvPr>
              <p:cNvSpPr>
                <a:spLocks/>
              </p:cNvSpPr>
              <p:nvPr/>
            </p:nvSpPr>
            <p:spPr bwMode="hidden">
              <a:xfrm>
                <a:off x="5263"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99" name="Freeform 1559">
                <a:extLst>
                  <a:ext uri="{FF2B5EF4-FFF2-40B4-BE49-F238E27FC236}">
                    <a16:creationId xmlns:a16="http://schemas.microsoft.com/office/drawing/2014/main" id="{91F7D533-5045-47AA-8869-C9F69B875B8B}"/>
                  </a:ext>
                </a:extLst>
              </p:cNvPr>
              <p:cNvSpPr>
                <a:spLocks/>
              </p:cNvSpPr>
              <p:nvPr/>
            </p:nvSpPr>
            <p:spPr bwMode="hidden">
              <a:xfrm>
                <a:off x="5177"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0" name="Freeform 1560">
                <a:extLst>
                  <a:ext uri="{FF2B5EF4-FFF2-40B4-BE49-F238E27FC236}">
                    <a16:creationId xmlns:a16="http://schemas.microsoft.com/office/drawing/2014/main" id="{1EBEC876-E92F-48AF-89D9-DD390E31082F}"/>
                  </a:ext>
                </a:extLst>
              </p:cNvPr>
              <p:cNvSpPr>
                <a:spLocks/>
              </p:cNvSpPr>
              <p:nvPr/>
            </p:nvSpPr>
            <p:spPr bwMode="hidden">
              <a:xfrm>
                <a:off x="5090"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1" name="Freeform 1561">
                <a:extLst>
                  <a:ext uri="{FF2B5EF4-FFF2-40B4-BE49-F238E27FC236}">
                    <a16:creationId xmlns:a16="http://schemas.microsoft.com/office/drawing/2014/main" id="{F5AF71A5-CB9D-4961-9E01-B076AE4C3F75}"/>
                  </a:ext>
                </a:extLst>
              </p:cNvPr>
              <p:cNvSpPr>
                <a:spLocks/>
              </p:cNvSpPr>
              <p:nvPr/>
            </p:nvSpPr>
            <p:spPr bwMode="hidden">
              <a:xfrm>
                <a:off x="5004"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2" name="Freeform 1562">
                <a:extLst>
                  <a:ext uri="{FF2B5EF4-FFF2-40B4-BE49-F238E27FC236}">
                    <a16:creationId xmlns:a16="http://schemas.microsoft.com/office/drawing/2014/main" id="{DF2031D6-0FDE-49DA-9C84-57716070E84E}"/>
                  </a:ext>
                </a:extLst>
              </p:cNvPr>
              <p:cNvSpPr>
                <a:spLocks/>
              </p:cNvSpPr>
              <p:nvPr/>
            </p:nvSpPr>
            <p:spPr bwMode="hidden">
              <a:xfrm>
                <a:off x="4918"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3" name="Freeform 1563">
                <a:extLst>
                  <a:ext uri="{FF2B5EF4-FFF2-40B4-BE49-F238E27FC236}">
                    <a16:creationId xmlns:a16="http://schemas.microsoft.com/office/drawing/2014/main" id="{A41521E5-5EC5-4DE5-B2BC-380ACE74BC1B}"/>
                  </a:ext>
                </a:extLst>
              </p:cNvPr>
              <p:cNvSpPr>
                <a:spLocks/>
              </p:cNvSpPr>
              <p:nvPr/>
            </p:nvSpPr>
            <p:spPr bwMode="hidden">
              <a:xfrm>
                <a:off x="4832"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4" name="Freeform 1564">
                <a:extLst>
                  <a:ext uri="{FF2B5EF4-FFF2-40B4-BE49-F238E27FC236}">
                    <a16:creationId xmlns:a16="http://schemas.microsoft.com/office/drawing/2014/main" id="{614C650A-11C2-4ADF-A770-D51BF97AF4FE}"/>
                  </a:ext>
                </a:extLst>
              </p:cNvPr>
              <p:cNvSpPr>
                <a:spLocks/>
              </p:cNvSpPr>
              <p:nvPr/>
            </p:nvSpPr>
            <p:spPr bwMode="hidden">
              <a:xfrm>
                <a:off x="4746"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5" name="Freeform 1565">
                <a:extLst>
                  <a:ext uri="{FF2B5EF4-FFF2-40B4-BE49-F238E27FC236}">
                    <a16:creationId xmlns:a16="http://schemas.microsoft.com/office/drawing/2014/main" id="{E13E0805-2F02-42C6-AC68-68540C0EA14B}"/>
                  </a:ext>
                </a:extLst>
              </p:cNvPr>
              <p:cNvSpPr>
                <a:spLocks/>
              </p:cNvSpPr>
              <p:nvPr/>
            </p:nvSpPr>
            <p:spPr bwMode="hidden">
              <a:xfrm>
                <a:off x="4659" y="119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6" name="Freeform 1566">
                <a:extLst>
                  <a:ext uri="{FF2B5EF4-FFF2-40B4-BE49-F238E27FC236}">
                    <a16:creationId xmlns:a16="http://schemas.microsoft.com/office/drawing/2014/main" id="{DD93B3E4-B651-4A81-82C8-BA7A6E8DE916}"/>
                  </a:ext>
                </a:extLst>
              </p:cNvPr>
              <p:cNvSpPr>
                <a:spLocks/>
              </p:cNvSpPr>
              <p:nvPr/>
            </p:nvSpPr>
            <p:spPr bwMode="hidden">
              <a:xfrm>
                <a:off x="4573"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7" name="Freeform 1567">
                <a:extLst>
                  <a:ext uri="{FF2B5EF4-FFF2-40B4-BE49-F238E27FC236}">
                    <a16:creationId xmlns:a16="http://schemas.microsoft.com/office/drawing/2014/main" id="{A778AE31-3FD8-4E2B-93FC-F34FB890506A}"/>
                  </a:ext>
                </a:extLst>
              </p:cNvPr>
              <p:cNvSpPr>
                <a:spLocks/>
              </p:cNvSpPr>
              <p:nvPr/>
            </p:nvSpPr>
            <p:spPr bwMode="hidden">
              <a:xfrm>
                <a:off x="4487"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8" name="Freeform 1568">
                <a:extLst>
                  <a:ext uri="{FF2B5EF4-FFF2-40B4-BE49-F238E27FC236}">
                    <a16:creationId xmlns:a16="http://schemas.microsoft.com/office/drawing/2014/main" id="{A1BE602B-B882-436B-BA66-45405FB2C4D5}"/>
                  </a:ext>
                </a:extLst>
              </p:cNvPr>
              <p:cNvSpPr>
                <a:spLocks/>
              </p:cNvSpPr>
              <p:nvPr/>
            </p:nvSpPr>
            <p:spPr bwMode="hidden">
              <a:xfrm>
                <a:off x="4401"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09" name="Freeform 1569">
                <a:extLst>
                  <a:ext uri="{FF2B5EF4-FFF2-40B4-BE49-F238E27FC236}">
                    <a16:creationId xmlns:a16="http://schemas.microsoft.com/office/drawing/2014/main" id="{CE2D0D78-231B-4C0D-A79D-481A745D0C1F}"/>
                  </a:ext>
                </a:extLst>
              </p:cNvPr>
              <p:cNvSpPr>
                <a:spLocks/>
              </p:cNvSpPr>
              <p:nvPr/>
            </p:nvSpPr>
            <p:spPr bwMode="hidden">
              <a:xfrm>
                <a:off x="4315"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0" name="Freeform 1570">
                <a:extLst>
                  <a:ext uri="{FF2B5EF4-FFF2-40B4-BE49-F238E27FC236}">
                    <a16:creationId xmlns:a16="http://schemas.microsoft.com/office/drawing/2014/main" id="{A7C633B9-57CE-4480-A180-2E6D867C912D}"/>
                  </a:ext>
                </a:extLst>
              </p:cNvPr>
              <p:cNvSpPr>
                <a:spLocks/>
              </p:cNvSpPr>
              <p:nvPr/>
            </p:nvSpPr>
            <p:spPr bwMode="hidden">
              <a:xfrm>
                <a:off x="4229"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1" name="Freeform 1571">
                <a:extLst>
                  <a:ext uri="{FF2B5EF4-FFF2-40B4-BE49-F238E27FC236}">
                    <a16:creationId xmlns:a16="http://schemas.microsoft.com/office/drawing/2014/main" id="{00DF74C0-D7FC-4C9C-8F4E-A560F187F41B}"/>
                  </a:ext>
                </a:extLst>
              </p:cNvPr>
              <p:cNvSpPr>
                <a:spLocks/>
              </p:cNvSpPr>
              <p:nvPr/>
            </p:nvSpPr>
            <p:spPr bwMode="hidden">
              <a:xfrm>
                <a:off x="4142"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2" name="Freeform 1572">
                <a:extLst>
                  <a:ext uri="{FF2B5EF4-FFF2-40B4-BE49-F238E27FC236}">
                    <a16:creationId xmlns:a16="http://schemas.microsoft.com/office/drawing/2014/main" id="{320427FA-AEDE-44B4-9555-327A99479C26}"/>
                  </a:ext>
                </a:extLst>
              </p:cNvPr>
              <p:cNvSpPr>
                <a:spLocks/>
              </p:cNvSpPr>
              <p:nvPr/>
            </p:nvSpPr>
            <p:spPr bwMode="hidden">
              <a:xfrm>
                <a:off x="4056"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3" name="Freeform 1573">
                <a:extLst>
                  <a:ext uri="{FF2B5EF4-FFF2-40B4-BE49-F238E27FC236}">
                    <a16:creationId xmlns:a16="http://schemas.microsoft.com/office/drawing/2014/main" id="{8C48DDB8-7D2A-429B-894D-B21B4BBC6CAE}"/>
                  </a:ext>
                </a:extLst>
              </p:cNvPr>
              <p:cNvSpPr>
                <a:spLocks/>
              </p:cNvSpPr>
              <p:nvPr/>
            </p:nvSpPr>
            <p:spPr bwMode="hidden">
              <a:xfrm>
                <a:off x="3970"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4" name="Freeform 1574">
                <a:extLst>
                  <a:ext uri="{FF2B5EF4-FFF2-40B4-BE49-F238E27FC236}">
                    <a16:creationId xmlns:a16="http://schemas.microsoft.com/office/drawing/2014/main" id="{F27ED162-4EB5-47D3-8577-CCAB2D391C3E}"/>
                  </a:ext>
                </a:extLst>
              </p:cNvPr>
              <p:cNvSpPr>
                <a:spLocks/>
              </p:cNvSpPr>
              <p:nvPr/>
            </p:nvSpPr>
            <p:spPr bwMode="hidden">
              <a:xfrm>
                <a:off x="3884"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5" name="Freeform 1575">
                <a:extLst>
                  <a:ext uri="{FF2B5EF4-FFF2-40B4-BE49-F238E27FC236}">
                    <a16:creationId xmlns:a16="http://schemas.microsoft.com/office/drawing/2014/main" id="{F3D6E573-70C2-406B-94EB-2C4B63E94799}"/>
                  </a:ext>
                </a:extLst>
              </p:cNvPr>
              <p:cNvSpPr>
                <a:spLocks/>
              </p:cNvSpPr>
              <p:nvPr/>
            </p:nvSpPr>
            <p:spPr bwMode="hidden">
              <a:xfrm>
                <a:off x="3798"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6" name="Freeform 1576">
                <a:extLst>
                  <a:ext uri="{FF2B5EF4-FFF2-40B4-BE49-F238E27FC236}">
                    <a16:creationId xmlns:a16="http://schemas.microsoft.com/office/drawing/2014/main" id="{D2E82475-7B86-499F-AD05-98B155F0F37B}"/>
                  </a:ext>
                </a:extLst>
              </p:cNvPr>
              <p:cNvSpPr>
                <a:spLocks/>
              </p:cNvSpPr>
              <p:nvPr/>
            </p:nvSpPr>
            <p:spPr bwMode="hidden">
              <a:xfrm>
                <a:off x="3711" y="119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7" name="Freeform 1577">
                <a:extLst>
                  <a:ext uri="{FF2B5EF4-FFF2-40B4-BE49-F238E27FC236}">
                    <a16:creationId xmlns:a16="http://schemas.microsoft.com/office/drawing/2014/main" id="{FCCB4723-55F2-403F-AA7A-BD14310C1299}"/>
                  </a:ext>
                </a:extLst>
              </p:cNvPr>
              <p:cNvSpPr>
                <a:spLocks/>
              </p:cNvSpPr>
              <p:nvPr/>
            </p:nvSpPr>
            <p:spPr bwMode="hidden">
              <a:xfrm>
                <a:off x="3625"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8" name="Freeform 1578">
                <a:extLst>
                  <a:ext uri="{FF2B5EF4-FFF2-40B4-BE49-F238E27FC236}">
                    <a16:creationId xmlns:a16="http://schemas.microsoft.com/office/drawing/2014/main" id="{9A1B2180-F58D-4E15-8D90-9A7C2A049E00}"/>
                  </a:ext>
                </a:extLst>
              </p:cNvPr>
              <p:cNvSpPr>
                <a:spLocks/>
              </p:cNvSpPr>
              <p:nvPr/>
            </p:nvSpPr>
            <p:spPr bwMode="hidden">
              <a:xfrm>
                <a:off x="3539"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19" name="Freeform 1579">
                <a:extLst>
                  <a:ext uri="{FF2B5EF4-FFF2-40B4-BE49-F238E27FC236}">
                    <a16:creationId xmlns:a16="http://schemas.microsoft.com/office/drawing/2014/main" id="{D3CE98B7-BBE5-4DFE-BE6F-91B2BF886482}"/>
                  </a:ext>
                </a:extLst>
              </p:cNvPr>
              <p:cNvSpPr>
                <a:spLocks/>
              </p:cNvSpPr>
              <p:nvPr/>
            </p:nvSpPr>
            <p:spPr bwMode="hidden">
              <a:xfrm>
                <a:off x="3453"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0" name="Freeform 1580">
                <a:extLst>
                  <a:ext uri="{FF2B5EF4-FFF2-40B4-BE49-F238E27FC236}">
                    <a16:creationId xmlns:a16="http://schemas.microsoft.com/office/drawing/2014/main" id="{A6365750-9DDB-40CC-BA90-130FF5F4CD96}"/>
                  </a:ext>
                </a:extLst>
              </p:cNvPr>
              <p:cNvSpPr>
                <a:spLocks/>
              </p:cNvSpPr>
              <p:nvPr/>
            </p:nvSpPr>
            <p:spPr bwMode="hidden">
              <a:xfrm>
                <a:off x="3367"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1" name="Freeform 1581">
                <a:extLst>
                  <a:ext uri="{FF2B5EF4-FFF2-40B4-BE49-F238E27FC236}">
                    <a16:creationId xmlns:a16="http://schemas.microsoft.com/office/drawing/2014/main" id="{BF901E31-B13B-4DAB-B024-B738BBF22BDE}"/>
                  </a:ext>
                </a:extLst>
              </p:cNvPr>
              <p:cNvSpPr>
                <a:spLocks/>
              </p:cNvSpPr>
              <p:nvPr/>
            </p:nvSpPr>
            <p:spPr bwMode="hidden">
              <a:xfrm>
                <a:off x="3281"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2" name="Freeform 1582">
                <a:extLst>
                  <a:ext uri="{FF2B5EF4-FFF2-40B4-BE49-F238E27FC236}">
                    <a16:creationId xmlns:a16="http://schemas.microsoft.com/office/drawing/2014/main" id="{F427BD52-7A1D-4116-B527-9D3142656D6E}"/>
                  </a:ext>
                </a:extLst>
              </p:cNvPr>
              <p:cNvSpPr>
                <a:spLocks/>
              </p:cNvSpPr>
              <p:nvPr/>
            </p:nvSpPr>
            <p:spPr bwMode="hidden">
              <a:xfrm>
                <a:off x="3194"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3" name="Freeform 1583">
                <a:extLst>
                  <a:ext uri="{FF2B5EF4-FFF2-40B4-BE49-F238E27FC236}">
                    <a16:creationId xmlns:a16="http://schemas.microsoft.com/office/drawing/2014/main" id="{8A10A719-FC6D-4FA6-8628-AB191AC0B302}"/>
                  </a:ext>
                </a:extLst>
              </p:cNvPr>
              <p:cNvSpPr>
                <a:spLocks/>
              </p:cNvSpPr>
              <p:nvPr/>
            </p:nvSpPr>
            <p:spPr bwMode="hidden">
              <a:xfrm>
                <a:off x="3108"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4" name="Freeform 1584">
                <a:extLst>
                  <a:ext uri="{FF2B5EF4-FFF2-40B4-BE49-F238E27FC236}">
                    <a16:creationId xmlns:a16="http://schemas.microsoft.com/office/drawing/2014/main" id="{323C7371-5B26-4CC1-B4B2-A0716EC19797}"/>
                  </a:ext>
                </a:extLst>
              </p:cNvPr>
              <p:cNvSpPr>
                <a:spLocks/>
              </p:cNvSpPr>
              <p:nvPr/>
            </p:nvSpPr>
            <p:spPr bwMode="hidden">
              <a:xfrm>
                <a:off x="3022"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5" name="Freeform 1585">
                <a:extLst>
                  <a:ext uri="{FF2B5EF4-FFF2-40B4-BE49-F238E27FC236}">
                    <a16:creationId xmlns:a16="http://schemas.microsoft.com/office/drawing/2014/main" id="{A7389667-1361-4A18-8D41-1E9D7A680687}"/>
                  </a:ext>
                </a:extLst>
              </p:cNvPr>
              <p:cNvSpPr>
                <a:spLocks/>
              </p:cNvSpPr>
              <p:nvPr/>
            </p:nvSpPr>
            <p:spPr bwMode="hidden">
              <a:xfrm>
                <a:off x="2936"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6" name="Freeform 1586">
                <a:extLst>
                  <a:ext uri="{FF2B5EF4-FFF2-40B4-BE49-F238E27FC236}">
                    <a16:creationId xmlns:a16="http://schemas.microsoft.com/office/drawing/2014/main" id="{7A6601FF-02A9-44D0-BFB1-20044D0DE551}"/>
                  </a:ext>
                </a:extLst>
              </p:cNvPr>
              <p:cNvSpPr>
                <a:spLocks/>
              </p:cNvSpPr>
              <p:nvPr/>
            </p:nvSpPr>
            <p:spPr bwMode="hidden">
              <a:xfrm>
                <a:off x="2850"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7" name="Freeform 1587">
                <a:extLst>
                  <a:ext uri="{FF2B5EF4-FFF2-40B4-BE49-F238E27FC236}">
                    <a16:creationId xmlns:a16="http://schemas.microsoft.com/office/drawing/2014/main" id="{F367A35C-41C1-4227-BCCE-5C3DFFA976F4}"/>
                  </a:ext>
                </a:extLst>
              </p:cNvPr>
              <p:cNvSpPr>
                <a:spLocks/>
              </p:cNvSpPr>
              <p:nvPr/>
            </p:nvSpPr>
            <p:spPr bwMode="hidden">
              <a:xfrm>
                <a:off x="2763" y="119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8" name="Freeform 1588">
                <a:extLst>
                  <a:ext uri="{FF2B5EF4-FFF2-40B4-BE49-F238E27FC236}">
                    <a16:creationId xmlns:a16="http://schemas.microsoft.com/office/drawing/2014/main" id="{5172E6ED-84EA-4CEF-A247-F0983C4E420A}"/>
                  </a:ext>
                </a:extLst>
              </p:cNvPr>
              <p:cNvSpPr>
                <a:spLocks/>
              </p:cNvSpPr>
              <p:nvPr/>
            </p:nvSpPr>
            <p:spPr bwMode="hidden">
              <a:xfrm>
                <a:off x="1557"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29" name="Freeform 1589">
                <a:extLst>
                  <a:ext uri="{FF2B5EF4-FFF2-40B4-BE49-F238E27FC236}">
                    <a16:creationId xmlns:a16="http://schemas.microsoft.com/office/drawing/2014/main" id="{EED84EF2-02EC-4B27-9AC4-0FBE4EE6E4D6}"/>
                  </a:ext>
                </a:extLst>
              </p:cNvPr>
              <p:cNvSpPr>
                <a:spLocks/>
              </p:cNvSpPr>
              <p:nvPr/>
            </p:nvSpPr>
            <p:spPr bwMode="hidden">
              <a:xfrm>
                <a:off x="1471"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0" name="Freeform 1590">
                <a:extLst>
                  <a:ext uri="{FF2B5EF4-FFF2-40B4-BE49-F238E27FC236}">
                    <a16:creationId xmlns:a16="http://schemas.microsoft.com/office/drawing/2014/main" id="{02605B59-0C46-40C7-B480-0A14FCC82734}"/>
                  </a:ext>
                </a:extLst>
              </p:cNvPr>
              <p:cNvSpPr>
                <a:spLocks/>
              </p:cNvSpPr>
              <p:nvPr/>
            </p:nvSpPr>
            <p:spPr bwMode="hidden">
              <a:xfrm>
                <a:off x="1385"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1" name="Freeform 1591">
                <a:extLst>
                  <a:ext uri="{FF2B5EF4-FFF2-40B4-BE49-F238E27FC236}">
                    <a16:creationId xmlns:a16="http://schemas.microsoft.com/office/drawing/2014/main" id="{2AE6F3C4-DC89-4F54-964D-ED685AF8DE8B}"/>
                  </a:ext>
                </a:extLst>
              </p:cNvPr>
              <p:cNvSpPr>
                <a:spLocks/>
              </p:cNvSpPr>
              <p:nvPr/>
            </p:nvSpPr>
            <p:spPr bwMode="hidden">
              <a:xfrm>
                <a:off x="1298"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2" name="Freeform 1592">
                <a:extLst>
                  <a:ext uri="{FF2B5EF4-FFF2-40B4-BE49-F238E27FC236}">
                    <a16:creationId xmlns:a16="http://schemas.microsoft.com/office/drawing/2014/main" id="{4BB18263-8C38-43A8-A478-F407AADD930E}"/>
                  </a:ext>
                </a:extLst>
              </p:cNvPr>
              <p:cNvSpPr>
                <a:spLocks/>
              </p:cNvSpPr>
              <p:nvPr/>
            </p:nvSpPr>
            <p:spPr bwMode="hidden">
              <a:xfrm>
                <a:off x="1212"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3" name="Freeform 1593">
                <a:extLst>
                  <a:ext uri="{FF2B5EF4-FFF2-40B4-BE49-F238E27FC236}">
                    <a16:creationId xmlns:a16="http://schemas.microsoft.com/office/drawing/2014/main" id="{2730F773-AF00-4640-BB49-3126A94CE95C}"/>
                  </a:ext>
                </a:extLst>
              </p:cNvPr>
              <p:cNvSpPr>
                <a:spLocks/>
              </p:cNvSpPr>
              <p:nvPr/>
            </p:nvSpPr>
            <p:spPr bwMode="hidden">
              <a:xfrm>
                <a:off x="1126"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4" name="Freeform 1594">
                <a:extLst>
                  <a:ext uri="{FF2B5EF4-FFF2-40B4-BE49-F238E27FC236}">
                    <a16:creationId xmlns:a16="http://schemas.microsoft.com/office/drawing/2014/main" id="{553D1F6B-53AB-462A-B00D-AE6F1EB58503}"/>
                  </a:ext>
                </a:extLst>
              </p:cNvPr>
              <p:cNvSpPr>
                <a:spLocks/>
              </p:cNvSpPr>
              <p:nvPr/>
            </p:nvSpPr>
            <p:spPr bwMode="hidden">
              <a:xfrm>
                <a:off x="1040"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5" name="Freeform 1595">
                <a:extLst>
                  <a:ext uri="{FF2B5EF4-FFF2-40B4-BE49-F238E27FC236}">
                    <a16:creationId xmlns:a16="http://schemas.microsoft.com/office/drawing/2014/main" id="{D2D9F932-75CF-4FD0-B419-A64AC2EC798F}"/>
                  </a:ext>
                </a:extLst>
              </p:cNvPr>
              <p:cNvSpPr>
                <a:spLocks/>
              </p:cNvSpPr>
              <p:nvPr/>
            </p:nvSpPr>
            <p:spPr bwMode="hidden">
              <a:xfrm>
                <a:off x="954"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6" name="Freeform 1596">
                <a:extLst>
                  <a:ext uri="{FF2B5EF4-FFF2-40B4-BE49-F238E27FC236}">
                    <a16:creationId xmlns:a16="http://schemas.microsoft.com/office/drawing/2014/main" id="{3B1FBB19-1918-4D45-8CA5-668521D92BF7}"/>
                  </a:ext>
                </a:extLst>
              </p:cNvPr>
              <p:cNvSpPr>
                <a:spLocks/>
              </p:cNvSpPr>
              <p:nvPr/>
            </p:nvSpPr>
            <p:spPr bwMode="hidden">
              <a:xfrm>
                <a:off x="867" y="119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7" name="Freeform 1597">
                <a:extLst>
                  <a:ext uri="{FF2B5EF4-FFF2-40B4-BE49-F238E27FC236}">
                    <a16:creationId xmlns:a16="http://schemas.microsoft.com/office/drawing/2014/main" id="{0F5DF908-A4E2-46A1-83DD-391738648627}"/>
                  </a:ext>
                </a:extLst>
              </p:cNvPr>
              <p:cNvSpPr>
                <a:spLocks/>
              </p:cNvSpPr>
              <p:nvPr/>
            </p:nvSpPr>
            <p:spPr bwMode="hidden">
              <a:xfrm>
                <a:off x="781"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8" name="Freeform 1598">
                <a:extLst>
                  <a:ext uri="{FF2B5EF4-FFF2-40B4-BE49-F238E27FC236}">
                    <a16:creationId xmlns:a16="http://schemas.microsoft.com/office/drawing/2014/main" id="{9555FF84-D350-4589-9D5D-B211AF4A973A}"/>
                  </a:ext>
                </a:extLst>
              </p:cNvPr>
              <p:cNvSpPr>
                <a:spLocks/>
              </p:cNvSpPr>
              <p:nvPr/>
            </p:nvSpPr>
            <p:spPr bwMode="hidden">
              <a:xfrm>
                <a:off x="695"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39" name="Freeform 1599">
                <a:extLst>
                  <a:ext uri="{FF2B5EF4-FFF2-40B4-BE49-F238E27FC236}">
                    <a16:creationId xmlns:a16="http://schemas.microsoft.com/office/drawing/2014/main" id="{5E403378-56F6-472D-99CC-05BDBA83333B}"/>
                  </a:ext>
                </a:extLst>
              </p:cNvPr>
              <p:cNvSpPr>
                <a:spLocks/>
              </p:cNvSpPr>
              <p:nvPr/>
            </p:nvSpPr>
            <p:spPr bwMode="hidden">
              <a:xfrm>
                <a:off x="609"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0" name="Freeform 1600">
                <a:extLst>
                  <a:ext uri="{FF2B5EF4-FFF2-40B4-BE49-F238E27FC236}">
                    <a16:creationId xmlns:a16="http://schemas.microsoft.com/office/drawing/2014/main" id="{634CB46C-C5AE-4CB1-B653-BF2205D5F1F1}"/>
                  </a:ext>
                </a:extLst>
              </p:cNvPr>
              <p:cNvSpPr>
                <a:spLocks/>
              </p:cNvSpPr>
              <p:nvPr/>
            </p:nvSpPr>
            <p:spPr bwMode="hidden">
              <a:xfrm>
                <a:off x="523"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1" name="Freeform 1601">
                <a:extLst>
                  <a:ext uri="{FF2B5EF4-FFF2-40B4-BE49-F238E27FC236}">
                    <a16:creationId xmlns:a16="http://schemas.microsoft.com/office/drawing/2014/main" id="{AB44497B-CCDA-4AF5-9FBA-1C778BB7AC6E}"/>
                  </a:ext>
                </a:extLst>
              </p:cNvPr>
              <p:cNvSpPr>
                <a:spLocks/>
              </p:cNvSpPr>
              <p:nvPr/>
            </p:nvSpPr>
            <p:spPr bwMode="hidden">
              <a:xfrm>
                <a:off x="437"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2" name="Freeform 1602">
                <a:extLst>
                  <a:ext uri="{FF2B5EF4-FFF2-40B4-BE49-F238E27FC236}">
                    <a16:creationId xmlns:a16="http://schemas.microsoft.com/office/drawing/2014/main" id="{7B49C32E-3F76-4E3F-81A6-BCD9CBE521FF}"/>
                  </a:ext>
                </a:extLst>
              </p:cNvPr>
              <p:cNvSpPr>
                <a:spLocks/>
              </p:cNvSpPr>
              <p:nvPr/>
            </p:nvSpPr>
            <p:spPr bwMode="hidden">
              <a:xfrm>
                <a:off x="350"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3" name="Freeform 1603">
                <a:extLst>
                  <a:ext uri="{FF2B5EF4-FFF2-40B4-BE49-F238E27FC236}">
                    <a16:creationId xmlns:a16="http://schemas.microsoft.com/office/drawing/2014/main" id="{10F22B40-8E32-43CE-B00F-1D702FDD4841}"/>
                  </a:ext>
                </a:extLst>
              </p:cNvPr>
              <p:cNvSpPr>
                <a:spLocks/>
              </p:cNvSpPr>
              <p:nvPr/>
            </p:nvSpPr>
            <p:spPr bwMode="hidden">
              <a:xfrm>
                <a:off x="264"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4" name="Freeform 1604">
                <a:extLst>
                  <a:ext uri="{FF2B5EF4-FFF2-40B4-BE49-F238E27FC236}">
                    <a16:creationId xmlns:a16="http://schemas.microsoft.com/office/drawing/2014/main" id="{E04A1AF5-00F1-47C4-9749-0022D36E6E70}"/>
                  </a:ext>
                </a:extLst>
              </p:cNvPr>
              <p:cNvSpPr>
                <a:spLocks/>
              </p:cNvSpPr>
              <p:nvPr/>
            </p:nvSpPr>
            <p:spPr bwMode="hidden">
              <a:xfrm>
                <a:off x="178"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5" name="Freeform 1605">
                <a:extLst>
                  <a:ext uri="{FF2B5EF4-FFF2-40B4-BE49-F238E27FC236}">
                    <a16:creationId xmlns:a16="http://schemas.microsoft.com/office/drawing/2014/main" id="{BA27D57B-BF0B-4F4F-9A34-D5F1F8ED6224}"/>
                  </a:ext>
                </a:extLst>
              </p:cNvPr>
              <p:cNvSpPr>
                <a:spLocks/>
              </p:cNvSpPr>
              <p:nvPr/>
            </p:nvSpPr>
            <p:spPr bwMode="hidden">
              <a:xfrm>
                <a:off x="92"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6" name="Freeform 1606">
                <a:extLst>
                  <a:ext uri="{FF2B5EF4-FFF2-40B4-BE49-F238E27FC236}">
                    <a16:creationId xmlns:a16="http://schemas.microsoft.com/office/drawing/2014/main" id="{DC841822-460D-4A4C-9101-14118CE3A4C3}"/>
                  </a:ext>
                </a:extLst>
              </p:cNvPr>
              <p:cNvSpPr>
                <a:spLocks/>
              </p:cNvSpPr>
              <p:nvPr/>
            </p:nvSpPr>
            <p:spPr bwMode="hidden">
              <a:xfrm>
                <a:off x="9" y="1190"/>
                <a:ext cx="40" cy="44"/>
              </a:xfrm>
              <a:custGeom>
                <a:avLst/>
                <a:gdLst>
                  <a:gd name="T0" fmla="*/ 0 w 40"/>
                  <a:gd name="T1" fmla="*/ 44 h 44"/>
                  <a:gd name="T2" fmla="*/ 0 w 40"/>
                  <a:gd name="T3" fmla="*/ 0 h 44"/>
                  <a:gd name="T4" fmla="*/ 40 w 40"/>
                  <a:gd name="T5" fmla="*/ 0 h 44"/>
                  <a:gd name="T6" fmla="*/ 40 w 40"/>
                  <a:gd name="T7" fmla="*/ 44 h 44"/>
                  <a:gd name="T8" fmla="*/ 0 w 40"/>
                  <a:gd name="T9" fmla="*/ 44 h 44"/>
                  <a:gd name="T10" fmla="*/ 0 w 40"/>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4">
                    <a:moveTo>
                      <a:pt x="0" y="44"/>
                    </a:moveTo>
                    <a:lnTo>
                      <a:pt x="0" y="0"/>
                    </a:lnTo>
                    <a:lnTo>
                      <a:pt x="40" y="0"/>
                    </a:lnTo>
                    <a:lnTo>
                      <a:pt x="40"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7" name="Freeform 1607">
                <a:extLst>
                  <a:ext uri="{FF2B5EF4-FFF2-40B4-BE49-F238E27FC236}">
                    <a16:creationId xmlns:a16="http://schemas.microsoft.com/office/drawing/2014/main" id="{FBA3294C-241D-4231-BEC0-54010B09344E}"/>
                  </a:ext>
                </a:extLst>
              </p:cNvPr>
              <p:cNvSpPr>
                <a:spLocks/>
              </p:cNvSpPr>
              <p:nvPr/>
            </p:nvSpPr>
            <p:spPr bwMode="hidden">
              <a:xfrm>
                <a:off x="2505"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8" name="Freeform 1608">
                <a:extLst>
                  <a:ext uri="{FF2B5EF4-FFF2-40B4-BE49-F238E27FC236}">
                    <a16:creationId xmlns:a16="http://schemas.microsoft.com/office/drawing/2014/main" id="{286B3D4C-91AA-41A2-A819-932B21D01036}"/>
                  </a:ext>
                </a:extLst>
              </p:cNvPr>
              <p:cNvSpPr>
                <a:spLocks/>
              </p:cNvSpPr>
              <p:nvPr/>
            </p:nvSpPr>
            <p:spPr bwMode="hidden">
              <a:xfrm>
                <a:off x="2419"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49" name="Freeform 1609">
                <a:extLst>
                  <a:ext uri="{FF2B5EF4-FFF2-40B4-BE49-F238E27FC236}">
                    <a16:creationId xmlns:a16="http://schemas.microsoft.com/office/drawing/2014/main" id="{522EC5FD-FF0F-4E38-B2C3-23DCE03F4B8D}"/>
                  </a:ext>
                </a:extLst>
              </p:cNvPr>
              <p:cNvSpPr>
                <a:spLocks/>
              </p:cNvSpPr>
              <p:nvPr/>
            </p:nvSpPr>
            <p:spPr bwMode="hidden">
              <a:xfrm>
                <a:off x="2333"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0" name="Freeform 1610">
                <a:extLst>
                  <a:ext uri="{FF2B5EF4-FFF2-40B4-BE49-F238E27FC236}">
                    <a16:creationId xmlns:a16="http://schemas.microsoft.com/office/drawing/2014/main" id="{6BC6A6D3-21D1-4234-B6CD-A1B6433D8425}"/>
                  </a:ext>
                </a:extLst>
              </p:cNvPr>
              <p:cNvSpPr>
                <a:spLocks/>
              </p:cNvSpPr>
              <p:nvPr/>
            </p:nvSpPr>
            <p:spPr bwMode="hidden">
              <a:xfrm>
                <a:off x="2246"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1" name="Freeform 1611">
                <a:extLst>
                  <a:ext uri="{FF2B5EF4-FFF2-40B4-BE49-F238E27FC236}">
                    <a16:creationId xmlns:a16="http://schemas.microsoft.com/office/drawing/2014/main" id="{37481412-F505-4B4C-9F56-91FCACE68036}"/>
                  </a:ext>
                </a:extLst>
              </p:cNvPr>
              <p:cNvSpPr>
                <a:spLocks/>
              </p:cNvSpPr>
              <p:nvPr/>
            </p:nvSpPr>
            <p:spPr bwMode="hidden">
              <a:xfrm>
                <a:off x="2160"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2" name="Freeform 1612">
                <a:extLst>
                  <a:ext uri="{FF2B5EF4-FFF2-40B4-BE49-F238E27FC236}">
                    <a16:creationId xmlns:a16="http://schemas.microsoft.com/office/drawing/2014/main" id="{B4F9F954-3E39-4F2A-AA2C-874E388B3672}"/>
                  </a:ext>
                </a:extLst>
              </p:cNvPr>
              <p:cNvSpPr>
                <a:spLocks/>
              </p:cNvSpPr>
              <p:nvPr/>
            </p:nvSpPr>
            <p:spPr bwMode="hidden">
              <a:xfrm>
                <a:off x="2074"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3" name="Freeform 1613">
                <a:extLst>
                  <a:ext uri="{FF2B5EF4-FFF2-40B4-BE49-F238E27FC236}">
                    <a16:creationId xmlns:a16="http://schemas.microsoft.com/office/drawing/2014/main" id="{D82500BC-DB12-49EA-8858-6928BED7C048}"/>
                  </a:ext>
                </a:extLst>
              </p:cNvPr>
              <p:cNvSpPr>
                <a:spLocks/>
              </p:cNvSpPr>
              <p:nvPr/>
            </p:nvSpPr>
            <p:spPr bwMode="hidden">
              <a:xfrm>
                <a:off x="1988"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4" name="Freeform 1614">
                <a:extLst>
                  <a:ext uri="{FF2B5EF4-FFF2-40B4-BE49-F238E27FC236}">
                    <a16:creationId xmlns:a16="http://schemas.microsoft.com/office/drawing/2014/main" id="{401ABC48-1CBD-4D05-AA48-24857229EB65}"/>
                  </a:ext>
                </a:extLst>
              </p:cNvPr>
              <p:cNvSpPr>
                <a:spLocks/>
              </p:cNvSpPr>
              <p:nvPr/>
            </p:nvSpPr>
            <p:spPr bwMode="hidden">
              <a:xfrm>
                <a:off x="1902"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5" name="Freeform 1615">
                <a:extLst>
                  <a:ext uri="{FF2B5EF4-FFF2-40B4-BE49-F238E27FC236}">
                    <a16:creationId xmlns:a16="http://schemas.microsoft.com/office/drawing/2014/main" id="{F66CE22A-7C7E-4F8E-A69B-576185A737B3}"/>
                  </a:ext>
                </a:extLst>
              </p:cNvPr>
              <p:cNvSpPr>
                <a:spLocks/>
              </p:cNvSpPr>
              <p:nvPr/>
            </p:nvSpPr>
            <p:spPr bwMode="hidden">
              <a:xfrm>
                <a:off x="1815" y="1190"/>
                <a:ext cx="44" cy="44"/>
              </a:xfrm>
              <a:custGeom>
                <a:avLst/>
                <a:gdLst>
                  <a:gd name="T0" fmla="*/ 0 w 44"/>
                  <a:gd name="T1" fmla="*/ 44 h 44"/>
                  <a:gd name="T2" fmla="*/ 0 w 44"/>
                  <a:gd name="T3" fmla="*/ 0 h 44"/>
                  <a:gd name="T4" fmla="*/ 44 w 44"/>
                  <a:gd name="T5" fmla="*/ 0 h 44"/>
                  <a:gd name="T6" fmla="*/ 44 w 44"/>
                  <a:gd name="T7" fmla="*/ 44 h 44"/>
                  <a:gd name="T8" fmla="*/ 0 w 44"/>
                  <a:gd name="T9" fmla="*/ 44 h 44"/>
                  <a:gd name="T10" fmla="*/ 0 w 44"/>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4">
                    <a:moveTo>
                      <a:pt x="0" y="44"/>
                    </a:moveTo>
                    <a:lnTo>
                      <a:pt x="0" y="0"/>
                    </a:lnTo>
                    <a:lnTo>
                      <a:pt x="44" y="0"/>
                    </a:lnTo>
                    <a:lnTo>
                      <a:pt x="44"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6" name="Freeform 1616">
                <a:extLst>
                  <a:ext uri="{FF2B5EF4-FFF2-40B4-BE49-F238E27FC236}">
                    <a16:creationId xmlns:a16="http://schemas.microsoft.com/office/drawing/2014/main" id="{9B66174E-8A92-4212-8CF6-0F5629EDC573}"/>
                  </a:ext>
                </a:extLst>
              </p:cNvPr>
              <p:cNvSpPr>
                <a:spLocks/>
              </p:cNvSpPr>
              <p:nvPr/>
            </p:nvSpPr>
            <p:spPr bwMode="hidden">
              <a:xfrm>
                <a:off x="1729"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7" name="Freeform 1617">
                <a:extLst>
                  <a:ext uri="{FF2B5EF4-FFF2-40B4-BE49-F238E27FC236}">
                    <a16:creationId xmlns:a16="http://schemas.microsoft.com/office/drawing/2014/main" id="{4F896A3A-8813-4C02-9DF5-4FBAFDA9FEDA}"/>
                  </a:ext>
                </a:extLst>
              </p:cNvPr>
              <p:cNvSpPr>
                <a:spLocks/>
              </p:cNvSpPr>
              <p:nvPr/>
            </p:nvSpPr>
            <p:spPr bwMode="hidden">
              <a:xfrm>
                <a:off x="1643" y="1190"/>
                <a:ext cx="44" cy="44"/>
              </a:xfrm>
              <a:custGeom>
                <a:avLst/>
                <a:gdLst>
                  <a:gd name="T0" fmla="*/ 0 w 43"/>
                  <a:gd name="T1" fmla="*/ 44 h 44"/>
                  <a:gd name="T2" fmla="*/ 0 w 43"/>
                  <a:gd name="T3" fmla="*/ 0 h 44"/>
                  <a:gd name="T4" fmla="*/ 60 w 43"/>
                  <a:gd name="T5" fmla="*/ 0 h 44"/>
                  <a:gd name="T6" fmla="*/ 60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8" name="Freeform 1618">
                <a:extLst>
                  <a:ext uri="{FF2B5EF4-FFF2-40B4-BE49-F238E27FC236}">
                    <a16:creationId xmlns:a16="http://schemas.microsoft.com/office/drawing/2014/main" id="{0543C073-0835-487E-8075-36783C0AABE1}"/>
                  </a:ext>
                </a:extLst>
              </p:cNvPr>
              <p:cNvSpPr>
                <a:spLocks/>
              </p:cNvSpPr>
              <p:nvPr/>
            </p:nvSpPr>
            <p:spPr bwMode="hidden">
              <a:xfrm>
                <a:off x="2677"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59" name="Freeform 1619">
                <a:extLst>
                  <a:ext uri="{FF2B5EF4-FFF2-40B4-BE49-F238E27FC236}">
                    <a16:creationId xmlns:a16="http://schemas.microsoft.com/office/drawing/2014/main" id="{4E261DC3-09AB-493B-AC48-9D33F4FA06E2}"/>
                  </a:ext>
                </a:extLst>
              </p:cNvPr>
              <p:cNvSpPr>
                <a:spLocks/>
              </p:cNvSpPr>
              <p:nvPr/>
            </p:nvSpPr>
            <p:spPr bwMode="hidden">
              <a:xfrm>
                <a:off x="2591" y="1190"/>
                <a:ext cx="43" cy="44"/>
              </a:xfrm>
              <a:custGeom>
                <a:avLst/>
                <a:gdLst>
                  <a:gd name="T0" fmla="*/ 0 w 43"/>
                  <a:gd name="T1" fmla="*/ 44 h 44"/>
                  <a:gd name="T2" fmla="*/ 0 w 43"/>
                  <a:gd name="T3" fmla="*/ 0 h 44"/>
                  <a:gd name="T4" fmla="*/ 43 w 43"/>
                  <a:gd name="T5" fmla="*/ 0 h 44"/>
                  <a:gd name="T6" fmla="*/ 43 w 43"/>
                  <a:gd name="T7" fmla="*/ 44 h 44"/>
                  <a:gd name="T8" fmla="*/ 0 w 43"/>
                  <a:gd name="T9" fmla="*/ 44 h 44"/>
                  <a:gd name="T10" fmla="*/ 0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0" y="44"/>
                    </a:moveTo>
                    <a:lnTo>
                      <a:pt x="0" y="0"/>
                    </a:lnTo>
                    <a:lnTo>
                      <a:pt x="43" y="0"/>
                    </a:lnTo>
                    <a:lnTo>
                      <a:pt x="43" y="44"/>
                    </a:lnTo>
                    <a:lnTo>
                      <a:pt x="0" y="44"/>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0" name="Freeform 1620">
                <a:extLst>
                  <a:ext uri="{FF2B5EF4-FFF2-40B4-BE49-F238E27FC236}">
                    <a16:creationId xmlns:a16="http://schemas.microsoft.com/office/drawing/2014/main" id="{E9CD81DB-4259-4B01-BE41-99255883AA35}"/>
                  </a:ext>
                </a:extLst>
              </p:cNvPr>
              <p:cNvSpPr>
                <a:spLocks/>
              </p:cNvSpPr>
              <p:nvPr/>
            </p:nvSpPr>
            <p:spPr bwMode="hidden">
              <a:xfrm>
                <a:off x="5694"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1" name="Freeform 1621">
                <a:extLst>
                  <a:ext uri="{FF2B5EF4-FFF2-40B4-BE49-F238E27FC236}">
                    <a16:creationId xmlns:a16="http://schemas.microsoft.com/office/drawing/2014/main" id="{8756CA87-3D9C-4CAC-83B3-B411072ED657}"/>
                  </a:ext>
                </a:extLst>
              </p:cNvPr>
              <p:cNvSpPr>
                <a:spLocks/>
              </p:cNvSpPr>
              <p:nvPr/>
            </p:nvSpPr>
            <p:spPr bwMode="hidden">
              <a:xfrm>
                <a:off x="5607" y="127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2" name="Freeform 1622">
                <a:extLst>
                  <a:ext uri="{FF2B5EF4-FFF2-40B4-BE49-F238E27FC236}">
                    <a16:creationId xmlns:a16="http://schemas.microsoft.com/office/drawing/2014/main" id="{BF6A502B-2D55-4CE1-AC58-5F96EE3F3BA9}"/>
                  </a:ext>
                </a:extLst>
              </p:cNvPr>
              <p:cNvSpPr>
                <a:spLocks/>
              </p:cNvSpPr>
              <p:nvPr/>
            </p:nvSpPr>
            <p:spPr bwMode="hidden">
              <a:xfrm>
                <a:off x="5521"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3" name="Freeform 1623">
                <a:extLst>
                  <a:ext uri="{FF2B5EF4-FFF2-40B4-BE49-F238E27FC236}">
                    <a16:creationId xmlns:a16="http://schemas.microsoft.com/office/drawing/2014/main" id="{185BBD10-125C-4F9E-BB0F-76D9CCE5C03F}"/>
                  </a:ext>
                </a:extLst>
              </p:cNvPr>
              <p:cNvSpPr>
                <a:spLocks/>
              </p:cNvSpPr>
              <p:nvPr/>
            </p:nvSpPr>
            <p:spPr bwMode="hidden">
              <a:xfrm>
                <a:off x="5435"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4" name="Freeform 1624">
                <a:extLst>
                  <a:ext uri="{FF2B5EF4-FFF2-40B4-BE49-F238E27FC236}">
                    <a16:creationId xmlns:a16="http://schemas.microsoft.com/office/drawing/2014/main" id="{20BAB0A0-A1F8-4DD2-8CFC-DAC2D91762EA}"/>
                  </a:ext>
                </a:extLst>
              </p:cNvPr>
              <p:cNvSpPr>
                <a:spLocks/>
              </p:cNvSpPr>
              <p:nvPr/>
            </p:nvSpPr>
            <p:spPr bwMode="hidden">
              <a:xfrm>
                <a:off x="5349"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5" name="Freeform 1625">
                <a:extLst>
                  <a:ext uri="{FF2B5EF4-FFF2-40B4-BE49-F238E27FC236}">
                    <a16:creationId xmlns:a16="http://schemas.microsoft.com/office/drawing/2014/main" id="{AAF3A413-0D9C-4169-8550-F5A2CBAE19C8}"/>
                  </a:ext>
                </a:extLst>
              </p:cNvPr>
              <p:cNvSpPr>
                <a:spLocks/>
              </p:cNvSpPr>
              <p:nvPr/>
            </p:nvSpPr>
            <p:spPr bwMode="hidden">
              <a:xfrm>
                <a:off x="5263"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6" name="Freeform 1626">
                <a:extLst>
                  <a:ext uri="{FF2B5EF4-FFF2-40B4-BE49-F238E27FC236}">
                    <a16:creationId xmlns:a16="http://schemas.microsoft.com/office/drawing/2014/main" id="{74AC1325-C369-4996-B3AB-3B764F7B0F6C}"/>
                  </a:ext>
                </a:extLst>
              </p:cNvPr>
              <p:cNvSpPr>
                <a:spLocks/>
              </p:cNvSpPr>
              <p:nvPr/>
            </p:nvSpPr>
            <p:spPr bwMode="hidden">
              <a:xfrm>
                <a:off x="5177"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7" name="Freeform 1627">
                <a:extLst>
                  <a:ext uri="{FF2B5EF4-FFF2-40B4-BE49-F238E27FC236}">
                    <a16:creationId xmlns:a16="http://schemas.microsoft.com/office/drawing/2014/main" id="{5B4BA99F-A5FC-47E4-B4DD-C83D497FBA00}"/>
                  </a:ext>
                </a:extLst>
              </p:cNvPr>
              <p:cNvSpPr>
                <a:spLocks/>
              </p:cNvSpPr>
              <p:nvPr/>
            </p:nvSpPr>
            <p:spPr bwMode="hidden">
              <a:xfrm>
                <a:off x="5090"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8" name="Freeform 1628">
                <a:extLst>
                  <a:ext uri="{FF2B5EF4-FFF2-40B4-BE49-F238E27FC236}">
                    <a16:creationId xmlns:a16="http://schemas.microsoft.com/office/drawing/2014/main" id="{F5D45509-D21E-41DD-B065-04FF6DE2A019}"/>
                  </a:ext>
                </a:extLst>
              </p:cNvPr>
              <p:cNvSpPr>
                <a:spLocks/>
              </p:cNvSpPr>
              <p:nvPr/>
            </p:nvSpPr>
            <p:spPr bwMode="hidden">
              <a:xfrm>
                <a:off x="5004"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69" name="Freeform 1629">
                <a:extLst>
                  <a:ext uri="{FF2B5EF4-FFF2-40B4-BE49-F238E27FC236}">
                    <a16:creationId xmlns:a16="http://schemas.microsoft.com/office/drawing/2014/main" id="{A0BCD219-1DBD-4FB0-9E7B-EE180BB77B13}"/>
                  </a:ext>
                </a:extLst>
              </p:cNvPr>
              <p:cNvSpPr>
                <a:spLocks/>
              </p:cNvSpPr>
              <p:nvPr/>
            </p:nvSpPr>
            <p:spPr bwMode="hidden">
              <a:xfrm>
                <a:off x="4918"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0" name="Freeform 1630">
                <a:extLst>
                  <a:ext uri="{FF2B5EF4-FFF2-40B4-BE49-F238E27FC236}">
                    <a16:creationId xmlns:a16="http://schemas.microsoft.com/office/drawing/2014/main" id="{566DBF54-1CF0-4974-9031-6C8D4FC8433B}"/>
                  </a:ext>
                </a:extLst>
              </p:cNvPr>
              <p:cNvSpPr>
                <a:spLocks/>
              </p:cNvSpPr>
              <p:nvPr/>
            </p:nvSpPr>
            <p:spPr bwMode="hidden">
              <a:xfrm>
                <a:off x="4832"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1" name="Freeform 1631">
                <a:extLst>
                  <a:ext uri="{FF2B5EF4-FFF2-40B4-BE49-F238E27FC236}">
                    <a16:creationId xmlns:a16="http://schemas.microsoft.com/office/drawing/2014/main" id="{8F18CC06-FE10-408D-B926-6929930EDB3B}"/>
                  </a:ext>
                </a:extLst>
              </p:cNvPr>
              <p:cNvSpPr>
                <a:spLocks/>
              </p:cNvSpPr>
              <p:nvPr/>
            </p:nvSpPr>
            <p:spPr bwMode="hidden">
              <a:xfrm>
                <a:off x="4746"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2" name="Freeform 1632">
                <a:extLst>
                  <a:ext uri="{FF2B5EF4-FFF2-40B4-BE49-F238E27FC236}">
                    <a16:creationId xmlns:a16="http://schemas.microsoft.com/office/drawing/2014/main" id="{FB004D92-9679-437E-AEC5-A34647F25BC9}"/>
                  </a:ext>
                </a:extLst>
              </p:cNvPr>
              <p:cNvSpPr>
                <a:spLocks/>
              </p:cNvSpPr>
              <p:nvPr/>
            </p:nvSpPr>
            <p:spPr bwMode="hidden">
              <a:xfrm>
                <a:off x="4659" y="127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3" name="Freeform 1633">
                <a:extLst>
                  <a:ext uri="{FF2B5EF4-FFF2-40B4-BE49-F238E27FC236}">
                    <a16:creationId xmlns:a16="http://schemas.microsoft.com/office/drawing/2014/main" id="{E2C8935F-B370-4A45-9DF4-32C74A6309AC}"/>
                  </a:ext>
                </a:extLst>
              </p:cNvPr>
              <p:cNvSpPr>
                <a:spLocks/>
              </p:cNvSpPr>
              <p:nvPr/>
            </p:nvSpPr>
            <p:spPr bwMode="hidden">
              <a:xfrm>
                <a:off x="4573"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4" name="Freeform 1634">
                <a:extLst>
                  <a:ext uri="{FF2B5EF4-FFF2-40B4-BE49-F238E27FC236}">
                    <a16:creationId xmlns:a16="http://schemas.microsoft.com/office/drawing/2014/main" id="{6760C5AE-5DF4-4250-B5E6-51F9370AD218}"/>
                  </a:ext>
                </a:extLst>
              </p:cNvPr>
              <p:cNvSpPr>
                <a:spLocks/>
              </p:cNvSpPr>
              <p:nvPr/>
            </p:nvSpPr>
            <p:spPr bwMode="hidden">
              <a:xfrm>
                <a:off x="4487"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5" name="Freeform 1635">
                <a:extLst>
                  <a:ext uri="{FF2B5EF4-FFF2-40B4-BE49-F238E27FC236}">
                    <a16:creationId xmlns:a16="http://schemas.microsoft.com/office/drawing/2014/main" id="{5F384D2C-2DE6-4B79-B723-F775ACEDFDA0}"/>
                  </a:ext>
                </a:extLst>
              </p:cNvPr>
              <p:cNvSpPr>
                <a:spLocks/>
              </p:cNvSpPr>
              <p:nvPr/>
            </p:nvSpPr>
            <p:spPr bwMode="hidden">
              <a:xfrm>
                <a:off x="4401"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6" name="Freeform 1636">
                <a:extLst>
                  <a:ext uri="{FF2B5EF4-FFF2-40B4-BE49-F238E27FC236}">
                    <a16:creationId xmlns:a16="http://schemas.microsoft.com/office/drawing/2014/main" id="{38961ED0-121E-46ED-877C-940D79964D54}"/>
                  </a:ext>
                </a:extLst>
              </p:cNvPr>
              <p:cNvSpPr>
                <a:spLocks/>
              </p:cNvSpPr>
              <p:nvPr/>
            </p:nvSpPr>
            <p:spPr bwMode="hidden">
              <a:xfrm>
                <a:off x="4315"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7" name="Freeform 1637">
                <a:extLst>
                  <a:ext uri="{FF2B5EF4-FFF2-40B4-BE49-F238E27FC236}">
                    <a16:creationId xmlns:a16="http://schemas.microsoft.com/office/drawing/2014/main" id="{EDA8ACF5-C570-4D60-88EF-595AC8817EFD}"/>
                  </a:ext>
                </a:extLst>
              </p:cNvPr>
              <p:cNvSpPr>
                <a:spLocks/>
              </p:cNvSpPr>
              <p:nvPr/>
            </p:nvSpPr>
            <p:spPr bwMode="hidden">
              <a:xfrm>
                <a:off x="4229"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8" name="Freeform 1638">
                <a:extLst>
                  <a:ext uri="{FF2B5EF4-FFF2-40B4-BE49-F238E27FC236}">
                    <a16:creationId xmlns:a16="http://schemas.microsoft.com/office/drawing/2014/main" id="{1685E924-32E8-4CBF-9B36-896000741CDF}"/>
                  </a:ext>
                </a:extLst>
              </p:cNvPr>
              <p:cNvSpPr>
                <a:spLocks/>
              </p:cNvSpPr>
              <p:nvPr/>
            </p:nvSpPr>
            <p:spPr bwMode="hidden">
              <a:xfrm>
                <a:off x="4142"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79" name="Freeform 1639">
                <a:extLst>
                  <a:ext uri="{FF2B5EF4-FFF2-40B4-BE49-F238E27FC236}">
                    <a16:creationId xmlns:a16="http://schemas.microsoft.com/office/drawing/2014/main" id="{AEE3EFC4-7807-4628-8991-E3128E9578F2}"/>
                  </a:ext>
                </a:extLst>
              </p:cNvPr>
              <p:cNvSpPr>
                <a:spLocks/>
              </p:cNvSpPr>
              <p:nvPr/>
            </p:nvSpPr>
            <p:spPr bwMode="hidden">
              <a:xfrm>
                <a:off x="4056"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0" name="Freeform 1640">
                <a:extLst>
                  <a:ext uri="{FF2B5EF4-FFF2-40B4-BE49-F238E27FC236}">
                    <a16:creationId xmlns:a16="http://schemas.microsoft.com/office/drawing/2014/main" id="{14FC299A-025A-4CAE-A780-DB0B0C42C122}"/>
                  </a:ext>
                </a:extLst>
              </p:cNvPr>
              <p:cNvSpPr>
                <a:spLocks/>
              </p:cNvSpPr>
              <p:nvPr/>
            </p:nvSpPr>
            <p:spPr bwMode="hidden">
              <a:xfrm>
                <a:off x="3970"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1" name="Freeform 1641">
                <a:extLst>
                  <a:ext uri="{FF2B5EF4-FFF2-40B4-BE49-F238E27FC236}">
                    <a16:creationId xmlns:a16="http://schemas.microsoft.com/office/drawing/2014/main" id="{C7C62F88-EE09-4AC4-96B8-384FD8909A3E}"/>
                  </a:ext>
                </a:extLst>
              </p:cNvPr>
              <p:cNvSpPr>
                <a:spLocks/>
              </p:cNvSpPr>
              <p:nvPr/>
            </p:nvSpPr>
            <p:spPr bwMode="hidden">
              <a:xfrm>
                <a:off x="3884"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2" name="Freeform 1642">
                <a:extLst>
                  <a:ext uri="{FF2B5EF4-FFF2-40B4-BE49-F238E27FC236}">
                    <a16:creationId xmlns:a16="http://schemas.microsoft.com/office/drawing/2014/main" id="{91A71FA8-F801-4759-AA7B-912239F09907}"/>
                  </a:ext>
                </a:extLst>
              </p:cNvPr>
              <p:cNvSpPr>
                <a:spLocks/>
              </p:cNvSpPr>
              <p:nvPr/>
            </p:nvSpPr>
            <p:spPr bwMode="hidden">
              <a:xfrm>
                <a:off x="3798"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3" name="Freeform 1643">
                <a:extLst>
                  <a:ext uri="{FF2B5EF4-FFF2-40B4-BE49-F238E27FC236}">
                    <a16:creationId xmlns:a16="http://schemas.microsoft.com/office/drawing/2014/main" id="{53841A8B-0B66-4C5A-AFA8-EF30F1ACD30B}"/>
                  </a:ext>
                </a:extLst>
              </p:cNvPr>
              <p:cNvSpPr>
                <a:spLocks/>
              </p:cNvSpPr>
              <p:nvPr/>
            </p:nvSpPr>
            <p:spPr bwMode="hidden">
              <a:xfrm>
                <a:off x="3711" y="127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4" name="Freeform 1644">
                <a:extLst>
                  <a:ext uri="{FF2B5EF4-FFF2-40B4-BE49-F238E27FC236}">
                    <a16:creationId xmlns:a16="http://schemas.microsoft.com/office/drawing/2014/main" id="{68B2C9D3-1BD1-4086-8BA5-469C9D591EBB}"/>
                  </a:ext>
                </a:extLst>
              </p:cNvPr>
              <p:cNvSpPr>
                <a:spLocks/>
              </p:cNvSpPr>
              <p:nvPr/>
            </p:nvSpPr>
            <p:spPr bwMode="hidden">
              <a:xfrm>
                <a:off x="3625"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5" name="Freeform 1645">
                <a:extLst>
                  <a:ext uri="{FF2B5EF4-FFF2-40B4-BE49-F238E27FC236}">
                    <a16:creationId xmlns:a16="http://schemas.microsoft.com/office/drawing/2014/main" id="{13A792E7-17B9-49E6-A8C1-53F37452BBD8}"/>
                  </a:ext>
                </a:extLst>
              </p:cNvPr>
              <p:cNvSpPr>
                <a:spLocks/>
              </p:cNvSpPr>
              <p:nvPr/>
            </p:nvSpPr>
            <p:spPr bwMode="hidden">
              <a:xfrm>
                <a:off x="3539"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6" name="Freeform 1646">
                <a:extLst>
                  <a:ext uri="{FF2B5EF4-FFF2-40B4-BE49-F238E27FC236}">
                    <a16:creationId xmlns:a16="http://schemas.microsoft.com/office/drawing/2014/main" id="{8C1713FE-1C0F-4682-9543-C593CF46766D}"/>
                  </a:ext>
                </a:extLst>
              </p:cNvPr>
              <p:cNvSpPr>
                <a:spLocks/>
              </p:cNvSpPr>
              <p:nvPr/>
            </p:nvSpPr>
            <p:spPr bwMode="hidden">
              <a:xfrm>
                <a:off x="3453"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7" name="Freeform 1647">
                <a:extLst>
                  <a:ext uri="{FF2B5EF4-FFF2-40B4-BE49-F238E27FC236}">
                    <a16:creationId xmlns:a16="http://schemas.microsoft.com/office/drawing/2014/main" id="{D42D8173-CEE3-4A2B-A395-59551542127A}"/>
                  </a:ext>
                </a:extLst>
              </p:cNvPr>
              <p:cNvSpPr>
                <a:spLocks/>
              </p:cNvSpPr>
              <p:nvPr/>
            </p:nvSpPr>
            <p:spPr bwMode="hidden">
              <a:xfrm>
                <a:off x="3367"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8" name="Freeform 1648">
                <a:extLst>
                  <a:ext uri="{FF2B5EF4-FFF2-40B4-BE49-F238E27FC236}">
                    <a16:creationId xmlns:a16="http://schemas.microsoft.com/office/drawing/2014/main" id="{C20E2345-DDEA-436D-B0B7-A7571E02DDAA}"/>
                  </a:ext>
                </a:extLst>
              </p:cNvPr>
              <p:cNvSpPr>
                <a:spLocks/>
              </p:cNvSpPr>
              <p:nvPr/>
            </p:nvSpPr>
            <p:spPr bwMode="hidden">
              <a:xfrm>
                <a:off x="3281"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89" name="Freeform 1649">
                <a:extLst>
                  <a:ext uri="{FF2B5EF4-FFF2-40B4-BE49-F238E27FC236}">
                    <a16:creationId xmlns:a16="http://schemas.microsoft.com/office/drawing/2014/main" id="{68979DA2-11DD-4FA5-B109-04DC793CF1E4}"/>
                  </a:ext>
                </a:extLst>
              </p:cNvPr>
              <p:cNvSpPr>
                <a:spLocks/>
              </p:cNvSpPr>
              <p:nvPr/>
            </p:nvSpPr>
            <p:spPr bwMode="hidden">
              <a:xfrm>
                <a:off x="3194"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0" name="Freeform 1650">
                <a:extLst>
                  <a:ext uri="{FF2B5EF4-FFF2-40B4-BE49-F238E27FC236}">
                    <a16:creationId xmlns:a16="http://schemas.microsoft.com/office/drawing/2014/main" id="{7A3B92A9-AE10-4046-B998-161C2E12C211}"/>
                  </a:ext>
                </a:extLst>
              </p:cNvPr>
              <p:cNvSpPr>
                <a:spLocks/>
              </p:cNvSpPr>
              <p:nvPr/>
            </p:nvSpPr>
            <p:spPr bwMode="hidden">
              <a:xfrm>
                <a:off x="3108"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1" name="Freeform 1651">
                <a:extLst>
                  <a:ext uri="{FF2B5EF4-FFF2-40B4-BE49-F238E27FC236}">
                    <a16:creationId xmlns:a16="http://schemas.microsoft.com/office/drawing/2014/main" id="{84477203-E62D-4FDA-A5BD-BED82014DC55}"/>
                  </a:ext>
                </a:extLst>
              </p:cNvPr>
              <p:cNvSpPr>
                <a:spLocks/>
              </p:cNvSpPr>
              <p:nvPr/>
            </p:nvSpPr>
            <p:spPr bwMode="hidden">
              <a:xfrm>
                <a:off x="3022"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2" name="Freeform 1652">
                <a:extLst>
                  <a:ext uri="{FF2B5EF4-FFF2-40B4-BE49-F238E27FC236}">
                    <a16:creationId xmlns:a16="http://schemas.microsoft.com/office/drawing/2014/main" id="{F23D706B-C0E2-4517-AECE-5BA2CE78CC08}"/>
                  </a:ext>
                </a:extLst>
              </p:cNvPr>
              <p:cNvSpPr>
                <a:spLocks/>
              </p:cNvSpPr>
              <p:nvPr/>
            </p:nvSpPr>
            <p:spPr bwMode="hidden">
              <a:xfrm>
                <a:off x="2936"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3" name="Freeform 1653">
                <a:extLst>
                  <a:ext uri="{FF2B5EF4-FFF2-40B4-BE49-F238E27FC236}">
                    <a16:creationId xmlns:a16="http://schemas.microsoft.com/office/drawing/2014/main" id="{1DD9025D-0F41-4CCB-8F85-E5BDDFA35A7C}"/>
                  </a:ext>
                </a:extLst>
              </p:cNvPr>
              <p:cNvSpPr>
                <a:spLocks/>
              </p:cNvSpPr>
              <p:nvPr/>
            </p:nvSpPr>
            <p:spPr bwMode="hidden">
              <a:xfrm>
                <a:off x="2850"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4" name="Freeform 1654">
                <a:extLst>
                  <a:ext uri="{FF2B5EF4-FFF2-40B4-BE49-F238E27FC236}">
                    <a16:creationId xmlns:a16="http://schemas.microsoft.com/office/drawing/2014/main" id="{93FC137B-B843-44A6-9810-16214CFDB37C}"/>
                  </a:ext>
                </a:extLst>
              </p:cNvPr>
              <p:cNvSpPr>
                <a:spLocks/>
              </p:cNvSpPr>
              <p:nvPr/>
            </p:nvSpPr>
            <p:spPr bwMode="hidden">
              <a:xfrm>
                <a:off x="2763" y="127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5" name="Freeform 1655">
                <a:extLst>
                  <a:ext uri="{FF2B5EF4-FFF2-40B4-BE49-F238E27FC236}">
                    <a16:creationId xmlns:a16="http://schemas.microsoft.com/office/drawing/2014/main" id="{6DE75995-8208-4267-9F77-AF90B46343BB}"/>
                  </a:ext>
                </a:extLst>
              </p:cNvPr>
              <p:cNvSpPr>
                <a:spLocks/>
              </p:cNvSpPr>
              <p:nvPr/>
            </p:nvSpPr>
            <p:spPr bwMode="hidden">
              <a:xfrm>
                <a:off x="1557"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6" name="Freeform 1656">
                <a:extLst>
                  <a:ext uri="{FF2B5EF4-FFF2-40B4-BE49-F238E27FC236}">
                    <a16:creationId xmlns:a16="http://schemas.microsoft.com/office/drawing/2014/main" id="{A19FCE58-3939-429D-9E5D-22DF2FD6EDC3}"/>
                  </a:ext>
                </a:extLst>
              </p:cNvPr>
              <p:cNvSpPr>
                <a:spLocks/>
              </p:cNvSpPr>
              <p:nvPr/>
            </p:nvSpPr>
            <p:spPr bwMode="hidden">
              <a:xfrm>
                <a:off x="1471"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7" name="Freeform 1657">
                <a:extLst>
                  <a:ext uri="{FF2B5EF4-FFF2-40B4-BE49-F238E27FC236}">
                    <a16:creationId xmlns:a16="http://schemas.microsoft.com/office/drawing/2014/main" id="{67B70C30-DD86-470C-B78B-EA989E4416A9}"/>
                  </a:ext>
                </a:extLst>
              </p:cNvPr>
              <p:cNvSpPr>
                <a:spLocks/>
              </p:cNvSpPr>
              <p:nvPr/>
            </p:nvSpPr>
            <p:spPr bwMode="hidden">
              <a:xfrm>
                <a:off x="1385"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8" name="Freeform 1658">
                <a:extLst>
                  <a:ext uri="{FF2B5EF4-FFF2-40B4-BE49-F238E27FC236}">
                    <a16:creationId xmlns:a16="http://schemas.microsoft.com/office/drawing/2014/main" id="{F71D2D09-FEA2-44BF-906B-C766CBC30D20}"/>
                  </a:ext>
                </a:extLst>
              </p:cNvPr>
              <p:cNvSpPr>
                <a:spLocks/>
              </p:cNvSpPr>
              <p:nvPr/>
            </p:nvSpPr>
            <p:spPr bwMode="hidden">
              <a:xfrm>
                <a:off x="1298"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199" name="Freeform 1659">
                <a:extLst>
                  <a:ext uri="{FF2B5EF4-FFF2-40B4-BE49-F238E27FC236}">
                    <a16:creationId xmlns:a16="http://schemas.microsoft.com/office/drawing/2014/main" id="{0087E200-C6E5-48EF-B20F-9E4542195590}"/>
                  </a:ext>
                </a:extLst>
              </p:cNvPr>
              <p:cNvSpPr>
                <a:spLocks/>
              </p:cNvSpPr>
              <p:nvPr/>
            </p:nvSpPr>
            <p:spPr bwMode="hidden">
              <a:xfrm>
                <a:off x="1212"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0" name="Freeform 1660">
                <a:extLst>
                  <a:ext uri="{FF2B5EF4-FFF2-40B4-BE49-F238E27FC236}">
                    <a16:creationId xmlns:a16="http://schemas.microsoft.com/office/drawing/2014/main" id="{E34C8093-F908-43FF-A3B1-E2630FCB456D}"/>
                  </a:ext>
                </a:extLst>
              </p:cNvPr>
              <p:cNvSpPr>
                <a:spLocks/>
              </p:cNvSpPr>
              <p:nvPr/>
            </p:nvSpPr>
            <p:spPr bwMode="hidden">
              <a:xfrm>
                <a:off x="1126"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1" name="Freeform 1661">
                <a:extLst>
                  <a:ext uri="{FF2B5EF4-FFF2-40B4-BE49-F238E27FC236}">
                    <a16:creationId xmlns:a16="http://schemas.microsoft.com/office/drawing/2014/main" id="{FFD7E117-0DCC-45C3-8A5E-82C5C4A9D824}"/>
                  </a:ext>
                </a:extLst>
              </p:cNvPr>
              <p:cNvSpPr>
                <a:spLocks/>
              </p:cNvSpPr>
              <p:nvPr/>
            </p:nvSpPr>
            <p:spPr bwMode="hidden">
              <a:xfrm>
                <a:off x="1040"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2" name="Freeform 1662">
                <a:extLst>
                  <a:ext uri="{FF2B5EF4-FFF2-40B4-BE49-F238E27FC236}">
                    <a16:creationId xmlns:a16="http://schemas.microsoft.com/office/drawing/2014/main" id="{A3CCEBBB-4CC3-449A-9621-B1C62E6D6F51}"/>
                  </a:ext>
                </a:extLst>
              </p:cNvPr>
              <p:cNvSpPr>
                <a:spLocks/>
              </p:cNvSpPr>
              <p:nvPr/>
            </p:nvSpPr>
            <p:spPr bwMode="hidden">
              <a:xfrm>
                <a:off x="954"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3" name="Freeform 1663">
                <a:extLst>
                  <a:ext uri="{FF2B5EF4-FFF2-40B4-BE49-F238E27FC236}">
                    <a16:creationId xmlns:a16="http://schemas.microsoft.com/office/drawing/2014/main" id="{A685D573-D14E-4BE4-AFA7-CE716002D95D}"/>
                  </a:ext>
                </a:extLst>
              </p:cNvPr>
              <p:cNvSpPr>
                <a:spLocks/>
              </p:cNvSpPr>
              <p:nvPr/>
            </p:nvSpPr>
            <p:spPr bwMode="hidden">
              <a:xfrm>
                <a:off x="867" y="127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4" name="Freeform 1664">
                <a:extLst>
                  <a:ext uri="{FF2B5EF4-FFF2-40B4-BE49-F238E27FC236}">
                    <a16:creationId xmlns:a16="http://schemas.microsoft.com/office/drawing/2014/main" id="{666B115E-F7B0-4344-81DB-19C8B754969D}"/>
                  </a:ext>
                </a:extLst>
              </p:cNvPr>
              <p:cNvSpPr>
                <a:spLocks/>
              </p:cNvSpPr>
              <p:nvPr/>
            </p:nvSpPr>
            <p:spPr bwMode="hidden">
              <a:xfrm>
                <a:off x="781"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5" name="Freeform 1665">
                <a:extLst>
                  <a:ext uri="{FF2B5EF4-FFF2-40B4-BE49-F238E27FC236}">
                    <a16:creationId xmlns:a16="http://schemas.microsoft.com/office/drawing/2014/main" id="{B76544B4-A417-4B3B-A44B-8CFC84C1D9B6}"/>
                  </a:ext>
                </a:extLst>
              </p:cNvPr>
              <p:cNvSpPr>
                <a:spLocks/>
              </p:cNvSpPr>
              <p:nvPr/>
            </p:nvSpPr>
            <p:spPr bwMode="hidden">
              <a:xfrm>
                <a:off x="695"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6" name="Freeform 1666">
                <a:extLst>
                  <a:ext uri="{FF2B5EF4-FFF2-40B4-BE49-F238E27FC236}">
                    <a16:creationId xmlns:a16="http://schemas.microsoft.com/office/drawing/2014/main" id="{A0A7FC3F-4E34-480F-9DBC-FB85DFB22335}"/>
                  </a:ext>
                </a:extLst>
              </p:cNvPr>
              <p:cNvSpPr>
                <a:spLocks/>
              </p:cNvSpPr>
              <p:nvPr/>
            </p:nvSpPr>
            <p:spPr bwMode="hidden">
              <a:xfrm>
                <a:off x="609"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7" name="Freeform 1667">
                <a:extLst>
                  <a:ext uri="{FF2B5EF4-FFF2-40B4-BE49-F238E27FC236}">
                    <a16:creationId xmlns:a16="http://schemas.microsoft.com/office/drawing/2014/main" id="{AC6F5129-C4F3-4AE7-AED2-ACFFACA34CF8}"/>
                  </a:ext>
                </a:extLst>
              </p:cNvPr>
              <p:cNvSpPr>
                <a:spLocks/>
              </p:cNvSpPr>
              <p:nvPr/>
            </p:nvSpPr>
            <p:spPr bwMode="hidden">
              <a:xfrm>
                <a:off x="523"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8" name="Freeform 1668">
                <a:extLst>
                  <a:ext uri="{FF2B5EF4-FFF2-40B4-BE49-F238E27FC236}">
                    <a16:creationId xmlns:a16="http://schemas.microsoft.com/office/drawing/2014/main" id="{89F4C5EA-FA18-4B28-8202-1362D93A1D74}"/>
                  </a:ext>
                </a:extLst>
              </p:cNvPr>
              <p:cNvSpPr>
                <a:spLocks/>
              </p:cNvSpPr>
              <p:nvPr/>
            </p:nvSpPr>
            <p:spPr bwMode="hidden">
              <a:xfrm>
                <a:off x="437"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09" name="Freeform 1669">
                <a:extLst>
                  <a:ext uri="{FF2B5EF4-FFF2-40B4-BE49-F238E27FC236}">
                    <a16:creationId xmlns:a16="http://schemas.microsoft.com/office/drawing/2014/main" id="{97F8E751-0394-42D1-AC96-C571A72552DB}"/>
                  </a:ext>
                </a:extLst>
              </p:cNvPr>
              <p:cNvSpPr>
                <a:spLocks/>
              </p:cNvSpPr>
              <p:nvPr/>
            </p:nvSpPr>
            <p:spPr bwMode="hidden">
              <a:xfrm>
                <a:off x="350"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0" name="Freeform 1670">
                <a:extLst>
                  <a:ext uri="{FF2B5EF4-FFF2-40B4-BE49-F238E27FC236}">
                    <a16:creationId xmlns:a16="http://schemas.microsoft.com/office/drawing/2014/main" id="{30C34334-3DBF-4AC9-B7D6-5BBEE8472FD5}"/>
                  </a:ext>
                </a:extLst>
              </p:cNvPr>
              <p:cNvSpPr>
                <a:spLocks/>
              </p:cNvSpPr>
              <p:nvPr/>
            </p:nvSpPr>
            <p:spPr bwMode="hidden">
              <a:xfrm>
                <a:off x="264"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1" name="Freeform 1671">
                <a:extLst>
                  <a:ext uri="{FF2B5EF4-FFF2-40B4-BE49-F238E27FC236}">
                    <a16:creationId xmlns:a16="http://schemas.microsoft.com/office/drawing/2014/main" id="{BD06C90A-9BEA-44C5-97B6-8F75B92FB941}"/>
                  </a:ext>
                </a:extLst>
              </p:cNvPr>
              <p:cNvSpPr>
                <a:spLocks/>
              </p:cNvSpPr>
              <p:nvPr/>
            </p:nvSpPr>
            <p:spPr bwMode="hidden">
              <a:xfrm>
                <a:off x="178"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2" name="Freeform 1672">
                <a:extLst>
                  <a:ext uri="{FF2B5EF4-FFF2-40B4-BE49-F238E27FC236}">
                    <a16:creationId xmlns:a16="http://schemas.microsoft.com/office/drawing/2014/main" id="{802182DF-CC88-4BAE-AA2D-D4943D1D0DD3}"/>
                  </a:ext>
                </a:extLst>
              </p:cNvPr>
              <p:cNvSpPr>
                <a:spLocks/>
              </p:cNvSpPr>
              <p:nvPr/>
            </p:nvSpPr>
            <p:spPr bwMode="hidden">
              <a:xfrm>
                <a:off x="92"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3" name="Freeform 1673">
                <a:extLst>
                  <a:ext uri="{FF2B5EF4-FFF2-40B4-BE49-F238E27FC236}">
                    <a16:creationId xmlns:a16="http://schemas.microsoft.com/office/drawing/2014/main" id="{9F4F7547-02A1-4481-A68B-10A0E89222BA}"/>
                  </a:ext>
                </a:extLst>
              </p:cNvPr>
              <p:cNvSpPr>
                <a:spLocks/>
              </p:cNvSpPr>
              <p:nvPr/>
            </p:nvSpPr>
            <p:spPr bwMode="hidden">
              <a:xfrm>
                <a:off x="9" y="1277"/>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4" name="Freeform 1674">
                <a:extLst>
                  <a:ext uri="{FF2B5EF4-FFF2-40B4-BE49-F238E27FC236}">
                    <a16:creationId xmlns:a16="http://schemas.microsoft.com/office/drawing/2014/main" id="{0026D0CA-4C06-4679-B8BF-3D2ECBFA8A06}"/>
                  </a:ext>
                </a:extLst>
              </p:cNvPr>
              <p:cNvSpPr>
                <a:spLocks/>
              </p:cNvSpPr>
              <p:nvPr/>
            </p:nvSpPr>
            <p:spPr bwMode="hidden">
              <a:xfrm>
                <a:off x="2505"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5" name="Freeform 1675">
                <a:extLst>
                  <a:ext uri="{FF2B5EF4-FFF2-40B4-BE49-F238E27FC236}">
                    <a16:creationId xmlns:a16="http://schemas.microsoft.com/office/drawing/2014/main" id="{5D462F1E-D871-4FEE-8F2F-1A7A3A5CEF32}"/>
                  </a:ext>
                </a:extLst>
              </p:cNvPr>
              <p:cNvSpPr>
                <a:spLocks/>
              </p:cNvSpPr>
              <p:nvPr/>
            </p:nvSpPr>
            <p:spPr bwMode="hidden">
              <a:xfrm>
                <a:off x="2419"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6" name="Freeform 1676">
                <a:extLst>
                  <a:ext uri="{FF2B5EF4-FFF2-40B4-BE49-F238E27FC236}">
                    <a16:creationId xmlns:a16="http://schemas.microsoft.com/office/drawing/2014/main" id="{F871C93D-22C3-4216-BC22-62B7026F3C75}"/>
                  </a:ext>
                </a:extLst>
              </p:cNvPr>
              <p:cNvSpPr>
                <a:spLocks/>
              </p:cNvSpPr>
              <p:nvPr/>
            </p:nvSpPr>
            <p:spPr bwMode="hidden">
              <a:xfrm>
                <a:off x="2333"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7" name="Freeform 1677">
                <a:extLst>
                  <a:ext uri="{FF2B5EF4-FFF2-40B4-BE49-F238E27FC236}">
                    <a16:creationId xmlns:a16="http://schemas.microsoft.com/office/drawing/2014/main" id="{2368F816-CCE7-4686-BF74-8823F351F29F}"/>
                  </a:ext>
                </a:extLst>
              </p:cNvPr>
              <p:cNvSpPr>
                <a:spLocks/>
              </p:cNvSpPr>
              <p:nvPr/>
            </p:nvSpPr>
            <p:spPr bwMode="hidden">
              <a:xfrm>
                <a:off x="2246"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8" name="Freeform 1678">
                <a:extLst>
                  <a:ext uri="{FF2B5EF4-FFF2-40B4-BE49-F238E27FC236}">
                    <a16:creationId xmlns:a16="http://schemas.microsoft.com/office/drawing/2014/main" id="{757BB821-DC13-454E-86D9-262DF6197489}"/>
                  </a:ext>
                </a:extLst>
              </p:cNvPr>
              <p:cNvSpPr>
                <a:spLocks/>
              </p:cNvSpPr>
              <p:nvPr/>
            </p:nvSpPr>
            <p:spPr bwMode="hidden">
              <a:xfrm>
                <a:off x="2160"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19" name="Freeform 1679">
                <a:extLst>
                  <a:ext uri="{FF2B5EF4-FFF2-40B4-BE49-F238E27FC236}">
                    <a16:creationId xmlns:a16="http://schemas.microsoft.com/office/drawing/2014/main" id="{5D2355EB-63C9-42C4-ABF0-13E40CCEE4C3}"/>
                  </a:ext>
                </a:extLst>
              </p:cNvPr>
              <p:cNvSpPr>
                <a:spLocks/>
              </p:cNvSpPr>
              <p:nvPr/>
            </p:nvSpPr>
            <p:spPr bwMode="hidden">
              <a:xfrm>
                <a:off x="2074"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0" name="Freeform 1680">
                <a:extLst>
                  <a:ext uri="{FF2B5EF4-FFF2-40B4-BE49-F238E27FC236}">
                    <a16:creationId xmlns:a16="http://schemas.microsoft.com/office/drawing/2014/main" id="{6C61658A-C85E-4A35-A0BB-E4CE0C40D7C6}"/>
                  </a:ext>
                </a:extLst>
              </p:cNvPr>
              <p:cNvSpPr>
                <a:spLocks/>
              </p:cNvSpPr>
              <p:nvPr/>
            </p:nvSpPr>
            <p:spPr bwMode="hidden">
              <a:xfrm>
                <a:off x="1988"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1" name="Freeform 1681">
                <a:extLst>
                  <a:ext uri="{FF2B5EF4-FFF2-40B4-BE49-F238E27FC236}">
                    <a16:creationId xmlns:a16="http://schemas.microsoft.com/office/drawing/2014/main" id="{6FDB4EAB-F24C-48C4-9075-84AB230DE99F}"/>
                  </a:ext>
                </a:extLst>
              </p:cNvPr>
              <p:cNvSpPr>
                <a:spLocks/>
              </p:cNvSpPr>
              <p:nvPr/>
            </p:nvSpPr>
            <p:spPr bwMode="hidden">
              <a:xfrm>
                <a:off x="1902"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2" name="Freeform 1682">
                <a:extLst>
                  <a:ext uri="{FF2B5EF4-FFF2-40B4-BE49-F238E27FC236}">
                    <a16:creationId xmlns:a16="http://schemas.microsoft.com/office/drawing/2014/main" id="{45DC15DF-9023-4BE5-B436-C2F3F2F833EB}"/>
                  </a:ext>
                </a:extLst>
              </p:cNvPr>
              <p:cNvSpPr>
                <a:spLocks/>
              </p:cNvSpPr>
              <p:nvPr/>
            </p:nvSpPr>
            <p:spPr bwMode="hidden">
              <a:xfrm>
                <a:off x="1815" y="1277"/>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3" name="Freeform 1683">
                <a:extLst>
                  <a:ext uri="{FF2B5EF4-FFF2-40B4-BE49-F238E27FC236}">
                    <a16:creationId xmlns:a16="http://schemas.microsoft.com/office/drawing/2014/main" id="{FCD6EB94-2C41-4356-BF13-24A1A35B7ED8}"/>
                  </a:ext>
                </a:extLst>
              </p:cNvPr>
              <p:cNvSpPr>
                <a:spLocks/>
              </p:cNvSpPr>
              <p:nvPr/>
            </p:nvSpPr>
            <p:spPr bwMode="hidden">
              <a:xfrm>
                <a:off x="1729"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4" name="Freeform 1684">
                <a:extLst>
                  <a:ext uri="{FF2B5EF4-FFF2-40B4-BE49-F238E27FC236}">
                    <a16:creationId xmlns:a16="http://schemas.microsoft.com/office/drawing/2014/main" id="{BCCEAF9B-2DBE-4628-B241-B9665C75F3CF}"/>
                  </a:ext>
                </a:extLst>
              </p:cNvPr>
              <p:cNvSpPr>
                <a:spLocks/>
              </p:cNvSpPr>
              <p:nvPr/>
            </p:nvSpPr>
            <p:spPr bwMode="hidden">
              <a:xfrm>
                <a:off x="1643" y="1277"/>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5" name="Freeform 1685">
                <a:extLst>
                  <a:ext uri="{FF2B5EF4-FFF2-40B4-BE49-F238E27FC236}">
                    <a16:creationId xmlns:a16="http://schemas.microsoft.com/office/drawing/2014/main" id="{9A56A940-3F97-48E9-A2D4-8509424B2FDA}"/>
                  </a:ext>
                </a:extLst>
              </p:cNvPr>
              <p:cNvSpPr>
                <a:spLocks/>
              </p:cNvSpPr>
              <p:nvPr/>
            </p:nvSpPr>
            <p:spPr bwMode="hidden">
              <a:xfrm>
                <a:off x="2677"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6" name="Freeform 1686">
                <a:extLst>
                  <a:ext uri="{FF2B5EF4-FFF2-40B4-BE49-F238E27FC236}">
                    <a16:creationId xmlns:a16="http://schemas.microsoft.com/office/drawing/2014/main" id="{E49DD1CD-7234-4541-9CFC-1AC97DD27BFA}"/>
                  </a:ext>
                </a:extLst>
              </p:cNvPr>
              <p:cNvSpPr>
                <a:spLocks/>
              </p:cNvSpPr>
              <p:nvPr/>
            </p:nvSpPr>
            <p:spPr bwMode="hidden">
              <a:xfrm>
                <a:off x="2591" y="1277"/>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858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7" name="Freeform 1687">
                <a:extLst>
                  <a:ext uri="{FF2B5EF4-FFF2-40B4-BE49-F238E27FC236}">
                    <a16:creationId xmlns:a16="http://schemas.microsoft.com/office/drawing/2014/main" id="{37344ECB-9378-4479-8023-5E4F6F41371F}"/>
                  </a:ext>
                </a:extLst>
              </p:cNvPr>
              <p:cNvSpPr>
                <a:spLocks/>
              </p:cNvSpPr>
              <p:nvPr/>
            </p:nvSpPr>
            <p:spPr bwMode="hidden">
              <a:xfrm>
                <a:off x="5694"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8" name="Freeform 1688">
                <a:extLst>
                  <a:ext uri="{FF2B5EF4-FFF2-40B4-BE49-F238E27FC236}">
                    <a16:creationId xmlns:a16="http://schemas.microsoft.com/office/drawing/2014/main" id="{FD7084AF-D01B-49E5-A819-D5A8E0797386}"/>
                  </a:ext>
                </a:extLst>
              </p:cNvPr>
              <p:cNvSpPr>
                <a:spLocks/>
              </p:cNvSpPr>
              <p:nvPr/>
            </p:nvSpPr>
            <p:spPr bwMode="hidden">
              <a:xfrm>
                <a:off x="5607" y="136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29" name="Freeform 1689">
                <a:extLst>
                  <a:ext uri="{FF2B5EF4-FFF2-40B4-BE49-F238E27FC236}">
                    <a16:creationId xmlns:a16="http://schemas.microsoft.com/office/drawing/2014/main" id="{770DBAC0-BFDD-4BBB-AC37-EC0F484CF6E1}"/>
                  </a:ext>
                </a:extLst>
              </p:cNvPr>
              <p:cNvSpPr>
                <a:spLocks/>
              </p:cNvSpPr>
              <p:nvPr/>
            </p:nvSpPr>
            <p:spPr bwMode="hidden">
              <a:xfrm>
                <a:off x="5521"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0" name="Freeform 1690">
                <a:extLst>
                  <a:ext uri="{FF2B5EF4-FFF2-40B4-BE49-F238E27FC236}">
                    <a16:creationId xmlns:a16="http://schemas.microsoft.com/office/drawing/2014/main" id="{3EC02EEC-EC4D-45FF-82B6-870C179E6AF2}"/>
                  </a:ext>
                </a:extLst>
              </p:cNvPr>
              <p:cNvSpPr>
                <a:spLocks/>
              </p:cNvSpPr>
              <p:nvPr/>
            </p:nvSpPr>
            <p:spPr bwMode="hidden">
              <a:xfrm>
                <a:off x="5435"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1" name="Freeform 1691">
                <a:extLst>
                  <a:ext uri="{FF2B5EF4-FFF2-40B4-BE49-F238E27FC236}">
                    <a16:creationId xmlns:a16="http://schemas.microsoft.com/office/drawing/2014/main" id="{074843C6-B293-4BD6-B13A-7CF77F6C851A}"/>
                  </a:ext>
                </a:extLst>
              </p:cNvPr>
              <p:cNvSpPr>
                <a:spLocks/>
              </p:cNvSpPr>
              <p:nvPr/>
            </p:nvSpPr>
            <p:spPr bwMode="hidden">
              <a:xfrm>
                <a:off x="5349"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2" name="Freeform 1692">
                <a:extLst>
                  <a:ext uri="{FF2B5EF4-FFF2-40B4-BE49-F238E27FC236}">
                    <a16:creationId xmlns:a16="http://schemas.microsoft.com/office/drawing/2014/main" id="{3AC5828B-8DC0-4018-B1BB-5643A8ED0644}"/>
                  </a:ext>
                </a:extLst>
              </p:cNvPr>
              <p:cNvSpPr>
                <a:spLocks/>
              </p:cNvSpPr>
              <p:nvPr/>
            </p:nvSpPr>
            <p:spPr bwMode="hidden">
              <a:xfrm>
                <a:off x="5263"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3" name="Freeform 1693">
                <a:extLst>
                  <a:ext uri="{FF2B5EF4-FFF2-40B4-BE49-F238E27FC236}">
                    <a16:creationId xmlns:a16="http://schemas.microsoft.com/office/drawing/2014/main" id="{952C4AF4-B05F-4529-B12D-DC426E1F153D}"/>
                  </a:ext>
                </a:extLst>
              </p:cNvPr>
              <p:cNvSpPr>
                <a:spLocks/>
              </p:cNvSpPr>
              <p:nvPr/>
            </p:nvSpPr>
            <p:spPr bwMode="hidden">
              <a:xfrm>
                <a:off x="5177"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4" name="Freeform 1694">
                <a:extLst>
                  <a:ext uri="{FF2B5EF4-FFF2-40B4-BE49-F238E27FC236}">
                    <a16:creationId xmlns:a16="http://schemas.microsoft.com/office/drawing/2014/main" id="{0E2B0E68-227D-4CE2-82FF-95A58646181D}"/>
                  </a:ext>
                </a:extLst>
              </p:cNvPr>
              <p:cNvSpPr>
                <a:spLocks/>
              </p:cNvSpPr>
              <p:nvPr/>
            </p:nvSpPr>
            <p:spPr bwMode="hidden">
              <a:xfrm>
                <a:off x="5090"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5" name="Freeform 1695">
                <a:extLst>
                  <a:ext uri="{FF2B5EF4-FFF2-40B4-BE49-F238E27FC236}">
                    <a16:creationId xmlns:a16="http://schemas.microsoft.com/office/drawing/2014/main" id="{81BE454F-8720-4365-ACC3-EABF75E9B7D9}"/>
                  </a:ext>
                </a:extLst>
              </p:cNvPr>
              <p:cNvSpPr>
                <a:spLocks/>
              </p:cNvSpPr>
              <p:nvPr/>
            </p:nvSpPr>
            <p:spPr bwMode="hidden">
              <a:xfrm>
                <a:off x="5004"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6" name="Freeform 1696">
                <a:extLst>
                  <a:ext uri="{FF2B5EF4-FFF2-40B4-BE49-F238E27FC236}">
                    <a16:creationId xmlns:a16="http://schemas.microsoft.com/office/drawing/2014/main" id="{A30467D3-05AD-4542-A6AA-C7D86C52707F}"/>
                  </a:ext>
                </a:extLst>
              </p:cNvPr>
              <p:cNvSpPr>
                <a:spLocks/>
              </p:cNvSpPr>
              <p:nvPr/>
            </p:nvSpPr>
            <p:spPr bwMode="hidden">
              <a:xfrm>
                <a:off x="4918"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7" name="Freeform 1697">
                <a:extLst>
                  <a:ext uri="{FF2B5EF4-FFF2-40B4-BE49-F238E27FC236}">
                    <a16:creationId xmlns:a16="http://schemas.microsoft.com/office/drawing/2014/main" id="{04F9B080-4861-4396-9961-42297DAEB9E9}"/>
                  </a:ext>
                </a:extLst>
              </p:cNvPr>
              <p:cNvSpPr>
                <a:spLocks/>
              </p:cNvSpPr>
              <p:nvPr/>
            </p:nvSpPr>
            <p:spPr bwMode="hidden">
              <a:xfrm>
                <a:off x="4832"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8" name="Freeform 1698">
                <a:extLst>
                  <a:ext uri="{FF2B5EF4-FFF2-40B4-BE49-F238E27FC236}">
                    <a16:creationId xmlns:a16="http://schemas.microsoft.com/office/drawing/2014/main" id="{5C159056-969F-4391-B2BB-3B9753FE1EBA}"/>
                  </a:ext>
                </a:extLst>
              </p:cNvPr>
              <p:cNvSpPr>
                <a:spLocks/>
              </p:cNvSpPr>
              <p:nvPr/>
            </p:nvSpPr>
            <p:spPr bwMode="hidden">
              <a:xfrm>
                <a:off x="4746"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39" name="Freeform 1699">
                <a:extLst>
                  <a:ext uri="{FF2B5EF4-FFF2-40B4-BE49-F238E27FC236}">
                    <a16:creationId xmlns:a16="http://schemas.microsoft.com/office/drawing/2014/main" id="{78EDC999-7CFD-468A-8014-E23FE4208083}"/>
                  </a:ext>
                </a:extLst>
              </p:cNvPr>
              <p:cNvSpPr>
                <a:spLocks/>
              </p:cNvSpPr>
              <p:nvPr/>
            </p:nvSpPr>
            <p:spPr bwMode="hidden">
              <a:xfrm>
                <a:off x="4659" y="136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0" name="Freeform 1700">
                <a:extLst>
                  <a:ext uri="{FF2B5EF4-FFF2-40B4-BE49-F238E27FC236}">
                    <a16:creationId xmlns:a16="http://schemas.microsoft.com/office/drawing/2014/main" id="{CB0DD7EE-3BC8-4DA0-99F2-E436AA8C9EA8}"/>
                  </a:ext>
                </a:extLst>
              </p:cNvPr>
              <p:cNvSpPr>
                <a:spLocks/>
              </p:cNvSpPr>
              <p:nvPr/>
            </p:nvSpPr>
            <p:spPr bwMode="hidden">
              <a:xfrm>
                <a:off x="4573"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1" name="Freeform 1701">
                <a:extLst>
                  <a:ext uri="{FF2B5EF4-FFF2-40B4-BE49-F238E27FC236}">
                    <a16:creationId xmlns:a16="http://schemas.microsoft.com/office/drawing/2014/main" id="{0B31FA73-D681-41BA-A1F7-78284AAEC911}"/>
                  </a:ext>
                </a:extLst>
              </p:cNvPr>
              <p:cNvSpPr>
                <a:spLocks/>
              </p:cNvSpPr>
              <p:nvPr/>
            </p:nvSpPr>
            <p:spPr bwMode="hidden">
              <a:xfrm>
                <a:off x="4487"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2" name="Freeform 1702">
                <a:extLst>
                  <a:ext uri="{FF2B5EF4-FFF2-40B4-BE49-F238E27FC236}">
                    <a16:creationId xmlns:a16="http://schemas.microsoft.com/office/drawing/2014/main" id="{9CD72BDF-7D74-4F8B-B039-9E76796FA59F}"/>
                  </a:ext>
                </a:extLst>
              </p:cNvPr>
              <p:cNvSpPr>
                <a:spLocks/>
              </p:cNvSpPr>
              <p:nvPr/>
            </p:nvSpPr>
            <p:spPr bwMode="hidden">
              <a:xfrm>
                <a:off x="4401"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3" name="Freeform 1703">
                <a:extLst>
                  <a:ext uri="{FF2B5EF4-FFF2-40B4-BE49-F238E27FC236}">
                    <a16:creationId xmlns:a16="http://schemas.microsoft.com/office/drawing/2014/main" id="{BEEAD656-B16F-431C-83B2-C3BF64AD5429}"/>
                  </a:ext>
                </a:extLst>
              </p:cNvPr>
              <p:cNvSpPr>
                <a:spLocks/>
              </p:cNvSpPr>
              <p:nvPr/>
            </p:nvSpPr>
            <p:spPr bwMode="hidden">
              <a:xfrm>
                <a:off x="4315"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4" name="Freeform 1704">
                <a:extLst>
                  <a:ext uri="{FF2B5EF4-FFF2-40B4-BE49-F238E27FC236}">
                    <a16:creationId xmlns:a16="http://schemas.microsoft.com/office/drawing/2014/main" id="{0240F472-724D-4BD6-8C53-5C85A128D5FB}"/>
                  </a:ext>
                </a:extLst>
              </p:cNvPr>
              <p:cNvSpPr>
                <a:spLocks/>
              </p:cNvSpPr>
              <p:nvPr/>
            </p:nvSpPr>
            <p:spPr bwMode="hidden">
              <a:xfrm>
                <a:off x="4229"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5" name="Freeform 1705">
                <a:extLst>
                  <a:ext uri="{FF2B5EF4-FFF2-40B4-BE49-F238E27FC236}">
                    <a16:creationId xmlns:a16="http://schemas.microsoft.com/office/drawing/2014/main" id="{72A1C122-B67A-4C58-8F8C-9383731DC30D}"/>
                  </a:ext>
                </a:extLst>
              </p:cNvPr>
              <p:cNvSpPr>
                <a:spLocks/>
              </p:cNvSpPr>
              <p:nvPr/>
            </p:nvSpPr>
            <p:spPr bwMode="hidden">
              <a:xfrm>
                <a:off x="4142"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6" name="Freeform 1706">
                <a:extLst>
                  <a:ext uri="{FF2B5EF4-FFF2-40B4-BE49-F238E27FC236}">
                    <a16:creationId xmlns:a16="http://schemas.microsoft.com/office/drawing/2014/main" id="{48370D8F-08ED-41EA-AE75-C0A329806A05}"/>
                  </a:ext>
                </a:extLst>
              </p:cNvPr>
              <p:cNvSpPr>
                <a:spLocks/>
              </p:cNvSpPr>
              <p:nvPr/>
            </p:nvSpPr>
            <p:spPr bwMode="hidden">
              <a:xfrm>
                <a:off x="4056"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7" name="Freeform 1707">
                <a:extLst>
                  <a:ext uri="{FF2B5EF4-FFF2-40B4-BE49-F238E27FC236}">
                    <a16:creationId xmlns:a16="http://schemas.microsoft.com/office/drawing/2014/main" id="{FF1760CC-CFA5-4723-ACE5-89C87C2D2B70}"/>
                  </a:ext>
                </a:extLst>
              </p:cNvPr>
              <p:cNvSpPr>
                <a:spLocks/>
              </p:cNvSpPr>
              <p:nvPr/>
            </p:nvSpPr>
            <p:spPr bwMode="hidden">
              <a:xfrm>
                <a:off x="3970"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8" name="Freeform 1708">
                <a:extLst>
                  <a:ext uri="{FF2B5EF4-FFF2-40B4-BE49-F238E27FC236}">
                    <a16:creationId xmlns:a16="http://schemas.microsoft.com/office/drawing/2014/main" id="{C480C563-182E-4DEB-80D5-B755E40FC56B}"/>
                  </a:ext>
                </a:extLst>
              </p:cNvPr>
              <p:cNvSpPr>
                <a:spLocks/>
              </p:cNvSpPr>
              <p:nvPr/>
            </p:nvSpPr>
            <p:spPr bwMode="hidden">
              <a:xfrm>
                <a:off x="3884"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49" name="Freeform 1709">
                <a:extLst>
                  <a:ext uri="{FF2B5EF4-FFF2-40B4-BE49-F238E27FC236}">
                    <a16:creationId xmlns:a16="http://schemas.microsoft.com/office/drawing/2014/main" id="{A93DB541-A08E-4E98-A947-FD1320BC25A3}"/>
                  </a:ext>
                </a:extLst>
              </p:cNvPr>
              <p:cNvSpPr>
                <a:spLocks/>
              </p:cNvSpPr>
              <p:nvPr/>
            </p:nvSpPr>
            <p:spPr bwMode="hidden">
              <a:xfrm>
                <a:off x="3798"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0" name="Freeform 1710">
                <a:extLst>
                  <a:ext uri="{FF2B5EF4-FFF2-40B4-BE49-F238E27FC236}">
                    <a16:creationId xmlns:a16="http://schemas.microsoft.com/office/drawing/2014/main" id="{01798C4E-D352-426A-B716-ACD7B51DF85B}"/>
                  </a:ext>
                </a:extLst>
              </p:cNvPr>
              <p:cNvSpPr>
                <a:spLocks/>
              </p:cNvSpPr>
              <p:nvPr/>
            </p:nvSpPr>
            <p:spPr bwMode="hidden">
              <a:xfrm>
                <a:off x="3711" y="136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1" name="Freeform 1711">
                <a:extLst>
                  <a:ext uri="{FF2B5EF4-FFF2-40B4-BE49-F238E27FC236}">
                    <a16:creationId xmlns:a16="http://schemas.microsoft.com/office/drawing/2014/main" id="{0D540B0C-1778-4BAD-9358-2A98CCC19730}"/>
                  </a:ext>
                </a:extLst>
              </p:cNvPr>
              <p:cNvSpPr>
                <a:spLocks/>
              </p:cNvSpPr>
              <p:nvPr/>
            </p:nvSpPr>
            <p:spPr bwMode="hidden">
              <a:xfrm>
                <a:off x="3625"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2" name="Freeform 1712">
                <a:extLst>
                  <a:ext uri="{FF2B5EF4-FFF2-40B4-BE49-F238E27FC236}">
                    <a16:creationId xmlns:a16="http://schemas.microsoft.com/office/drawing/2014/main" id="{54CECA30-1C0A-43BD-BB1E-65C3287599F0}"/>
                  </a:ext>
                </a:extLst>
              </p:cNvPr>
              <p:cNvSpPr>
                <a:spLocks/>
              </p:cNvSpPr>
              <p:nvPr/>
            </p:nvSpPr>
            <p:spPr bwMode="hidden">
              <a:xfrm>
                <a:off x="3539"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3" name="Freeform 1713">
                <a:extLst>
                  <a:ext uri="{FF2B5EF4-FFF2-40B4-BE49-F238E27FC236}">
                    <a16:creationId xmlns:a16="http://schemas.microsoft.com/office/drawing/2014/main" id="{E33C575E-BA34-4793-9EFC-B060F5C2E758}"/>
                  </a:ext>
                </a:extLst>
              </p:cNvPr>
              <p:cNvSpPr>
                <a:spLocks/>
              </p:cNvSpPr>
              <p:nvPr/>
            </p:nvSpPr>
            <p:spPr bwMode="hidden">
              <a:xfrm>
                <a:off x="3453"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4" name="Freeform 1714">
                <a:extLst>
                  <a:ext uri="{FF2B5EF4-FFF2-40B4-BE49-F238E27FC236}">
                    <a16:creationId xmlns:a16="http://schemas.microsoft.com/office/drawing/2014/main" id="{2DC97651-AB3F-4977-A099-CF7072FB1C5D}"/>
                  </a:ext>
                </a:extLst>
              </p:cNvPr>
              <p:cNvSpPr>
                <a:spLocks/>
              </p:cNvSpPr>
              <p:nvPr/>
            </p:nvSpPr>
            <p:spPr bwMode="hidden">
              <a:xfrm>
                <a:off x="3367"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5" name="Freeform 1715">
                <a:extLst>
                  <a:ext uri="{FF2B5EF4-FFF2-40B4-BE49-F238E27FC236}">
                    <a16:creationId xmlns:a16="http://schemas.microsoft.com/office/drawing/2014/main" id="{D8C484CA-B1BB-465B-A88A-1D956DA60B66}"/>
                  </a:ext>
                </a:extLst>
              </p:cNvPr>
              <p:cNvSpPr>
                <a:spLocks/>
              </p:cNvSpPr>
              <p:nvPr/>
            </p:nvSpPr>
            <p:spPr bwMode="hidden">
              <a:xfrm>
                <a:off x="3281"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6" name="Freeform 1716">
                <a:extLst>
                  <a:ext uri="{FF2B5EF4-FFF2-40B4-BE49-F238E27FC236}">
                    <a16:creationId xmlns:a16="http://schemas.microsoft.com/office/drawing/2014/main" id="{C6908EF3-8A8F-4B9B-9F08-78661697026D}"/>
                  </a:ext>
                </a:extLst>
              </p:cNvPr>
              <p:cNvSpPr>
                <a:spLocks/>
              </p:cNvSpPr>
              <p:nvPr/>
            </p:nvSpPr>
            <p:spPr bwMode="hidden">
              <a:xfrm>
                <a:off x="3194"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7" name="Freeform 1717">
                <a:extLst>
                  <a:ext uri="{FF2B5EF4-FFF2-40B4-BE49-F238E27FC236}">
                    <a16:creationId xmlns:a16="http://schemas.microsoft.com/office/drawing/2014/main" id="{AAC04593-B5B8-43E6-B682-D32E1BDCE5B2}"/>
                  </a:ext>
                </a:extLst>
              </p:cNvPr>
              <p:cNvSpPr>
                <a:spLocks/>
              </p:cNvSpPr>
              <p:nvPr/>
            </p:nvSpPr>
            <p:spPr bwMode="hidden">
              <a:xfrm>
                <a:off x="3108"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8" name="Freeform 1718">
                <a:extLst>
                  <a:ext uri="{FF2B5EF4-FFF2-40B4-BE49-F238E27FC236}">
                    <a16:creationId xmlns:a16="http://schemas.microsoft.com/office/drawing/2014/main" id="{89FC22C6-FEF5-4F7C-99AF-59CA62AB169D}"/>
                  </a:ext>
                </a:extLst>
              </p:cNvPr>
              <p:cNvSpPr>
                <a:spLocks/>
              </p:cNvSpPr>
              <p:nvPr/>
            </p:nvSpPr>
            <p:spPr bwMode="hidden">
              <a:xfrm>
                <a:off x="3022"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59" name="Freeform 1719">
                <a:extLst>
                  <a:ext uri="{FF2B5EF4-FFF2-40B4-BE49-F238E27FC236}">
                    <a16:creationId xmlns:a16="http://schemas.microsoft.com/office/drawing/2014/main" id="{79365A8F-D1F9-4902-AF6F-CA85CDF61900}"/>
                  </a:ext>
                </a:extLst>
              </p:cNvPr>
              <p:cNvSpPr>
                <a:spLocks/>
              </p:cNvSpPr>
              <p:nvPr/>
            </p:nvSpPr>
            <p:spPr bwMode="hidden">
              <a:xfrm>
                <a:off x="2936"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0" name="Freeform 1720">
                <a:extLst>
                  <a:ext uri="{FF2B5EF4-FFF2-40B4-BE49-F238E27FC236}">
                    <a16:creationId xmlns:a16="http://schemas.microsoft.com/office/drawing/2014/main" id="{B9FBCF50-A0E1-44E7-8463-429906B896FE}"/>
                  </a:ext>
                </a:extLst>
              </p:cNvPr>
              <p:cNvSpPr>
                <a:spLocks/>
              </p:cNvSpPr>
              <p:nvPr/>
            </p:nvSpPr>
            <p:spPr bwMode="hidden">
              <a:xfrm>
                <a:off x="2850"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1" name="Freeform 1721">
                <a:extLst>
                  <a:ext uri="{FF2B5EF4-FFF2-40B4-BE49-F238E27FC236}">
                    <a16:creationId xmlns:a16="http://schemas.microsoft.com/office/drawing/2014/main" id="{46563D43-6B21-430A-9E49-7461670A30D0}"/>
                  </a:ext>
                </a:extLst>
              </p:cNvPr>
              <p:cNvSpPr>
                <a:spLocks/>
              </p:cNvSpPr>
              <p:nvPr/>
            </p:nvSpPr>
            <p:spPr bwMode="hidden">
              <a:xfrm>
                <a:off x="2763" y="136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2" name="Freeform 1722">
                <a:extLst>
                  <a:ext uri="{FF2B5EF4-FFF2-40B4-BE49-F238E27FC236}">
                    <a16:creationId xmlns:a16="http://schemas.microsoft.com/office/drawing/2014/main" id="{B55547FA-7F10-4EE0-85A7-C7C513C5CE05}"/>
                  </a:ext>
                </a:extLst>
              </p:cNvPr>
              <p:cNvSpPr>
                <a:spLocks/>
              </p:cNvSpPr>
              <p:nvPr/>
            </p:nvSpPr>
            <p:spPr bwMode="hidden">
              <a:xfrm>
                <a:off x="2505"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3" name="Freeform 1723">
                <a:extLst>
                  <a:ext uri="{FF2B5EF4-FFF2-40B4-BE49-F238E27FC236}">
                    <a16:creationId xmlns:a16="http://schemas.microsoft.com/office/drawing/2014/main" id="{07588A6F-6A24-4B19-8410-E539480B2A0C}"/>
                  </a:ext>
                </a:extLst>
              </p:cNvPr>
              <p:cNvSpPr>
                <a:spLocks/>
              </p:cNvSpPr>
              <p:nvPr/>
            </p:nvSpPr>
            <p:spPr bwMode="hidden">
              <a:xfrm>
                <a:off x="2419"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4" name="Freeform 1724">
                <a:extLst>
                  <a:ext uri="{FF2B5EF4-FFF2-40B4-BE49-F238E27FC236}">
                    <a16:creationId xmlns:a16="http://schemas.microsoft.com/office/drawing/2014/main" id="{CD6644FF-BE01-4481-BBAC-F85B7FF431B0}"/>
                  </a:ext>
                </a:extLst>
              </p:cNvPr>
              <p:cNvSpPr>
                <a:spLocks/>
              </p:cNvSpPr>
              <p:nvPr/>
            </p:nvSpPr>
            <p:spPr bwMode="hidden">
              <a:xfrm>
                <a:off x="2677"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5" name="Freeform 1725">
                <a:extLst>
                  <a:ext uri="{FF2B5EF4-FFF2-40B4-BE49-F238E27FC236}">
                    <a16:creationId xmlns:a16="http://schemas.microsoft.com/office/drawing/2014/main" id="{849C2323-4128-4CB5-8B1E-32BE4600353F}"/>
                  </a:ext>
                </a:extLst>
              </p:cNvPr>
              <p:cNvSpPr>
                <a:spLocks/>
              </p:cNvSpPr>
              <p:nvPr/>
            </p:nvSpPr>
            <p:spPr bwMode="hidden">
              <a:xfrm>
                <a:off x="2591"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6" name="Freeform 1726">
                <a:extLst>
                  <a:ext uri="{FF2B5EF4-FFF2-40B4-BE49-F238E27FC236}">
                    <a16:creationId xmlns:a16="http://schemas.microsoft.com/office/drawing/2014/main" id="{FE824996-3F2D-40F0-B154-0483E4158C2B}"/>
                  </a:ext>
                </a:extLst>
              </p:cNvPr>
              <p:cNvSpPr>
                <a:spLocks/>
              </p:cNvSpPr>
              <p:nvPr/>
            </p:nvSpPr>
            <p:spPr bwMode="hidden">
              <a:xfrm>
                <a:off x="2333"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7" name="Freeform 1727">
                <a:extLst>
                  <a:ext uri="{FF2B5EF4-FFF2-40B4-BE49-F238E27FC236}">
                    <a16:creationId xmlns:a16="http://schemas.microsoft.com/office/drawing/2014/main" id="{AA68E0D7-D955-4BB1-87D3-C5169065C2A5}"/>
                  </a:ext>
                </a:extLst>
              </p:cNvPr>
              <p:cNvSpPr>
                <a:spLocks/>
              </p:cNvSpPr>
              <p:nvPr/>
            </p:nvSpPr>
            <p:spPr bwMode="hidden">
              <a:xfrm>
                <a:off x="2246"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8" name="Freeform 1728">
                <a:extLst>
                  <a:ext uri="{FF2B5EF4-FFF2-40B4-BE49-F238E27FC236}">
                    <a16:creationId xmlns:a16="http://schemas.microsoft.com/office/drawing/2014/main" id="{E0679CD3-9FE2-4870-94BE-9D234537B82B}"/>
                  </a:ext>
                </a:extLst>
              </p:cNvPr>
              <p:cNvSpPr>
                <a:spLocks/>
              </p:cNvSpPr>
              <p:nvPr/>
            </p:nvSpPr>
            <p:spPr bwMode="hidden">
              <a:xfrm>
                <a:off x="2160"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69" name="Freeform 1729">
                <a:extLst>
                  <a:ext uri="{FF2B5EF4-FFF2-40B4-BE49-F238E27FC236}">
                    <a16:creationId xmlns:a16="http://schemas.microsoft.com/office/drawing/2014/main" id="{C932E2BA-6E97-4A93-86CF-5A4B68A7F2D5}"/>
                  </a:ext>
                </a:extLst>
              </p:cNvPr>
              <p:cNvSpPr>
                <a:spLocks/>
              </p:cNvSpPr>
              <p:nvPr/>
            </p:nvSpPr>
            <p:spPr bwMode="hidden">
              <a:xfrm>
                <a:off x="2074"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0" name="Freeform 1730">
                <a:extLst>
                  <a:ext uri="{FF2B5EF4-FFF2-40B4-BE49-F238E27FC236}">
                    <a16:creationId xmlns:a16="http://schemas.microsoft.com/office/drawing/2014/main" id="{357BA7A3-9AD1-419F-B61E-4F93C17B44EF}"/>
                  </a:ext>
                </a:extLst>
              </p:cNvPr>
              <p:cNvSpPr>
                <a:spLocks/>
              </p:cNvSpPr>
              <p:nvPr/>
            </p:nvSpPr>
            <p:spPr bwMode="hidden">
              <a:xfrm>
                <a:off x="1988"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1" name="Freeform 1731">
                <a:extLst>
                  <a:ext uri="{FF2B5EF4-FFF2-40B4-BE49-F238E27FC236}">
                    <a16:creationId xmlns:a16="http://schemas.microsoft.com/office/drawing/2014/main" id="{71FCABE5-752F-42C3-A3B2-D243AFC8D6CA}"/>
                  </a:ext>
                </a:extLst>
              </p:cNvPr>
              <p:cNvSpPr>
                <a:spLocks/>
              </p:cNvSpPr>
              <p:nvPr/>
            </p:nvSpPr>
            <p:spPr bwMode="hidden">
              <a:xfrm>
                <a:off x="1902"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2" name="Freeform 1732">
                <a:extLst>
                  <a:ext uri="{FF2B5EF4-FFF2-40B4-BE49-F238E27FC236}">
                    <a16:creationId xmlns:a16="http://schemas.microsoft.com/office/drawing/2014/main" id="{7BE1D393-4758-414D-8FAA-E7B24C29A531}"/>
                  </a:ext>
                </a:extLst>
              </p:cNvPr>
              <p:cNvSpPr>
                <a:spLocks/>
              </p:cNvSpPr>
              <p:nvPr/>
            </p:nvSpPr>
            <p:spPr bwMode="hidden">
              <a:xfrm>
                <a:off x="1815" y="136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3" name="Freeform 1733">
                <a:extLst>
                  <a:ext uri="{FF2B5EF4-FFF2-40B4-BE49-F238E27FC236}">
                    <a16:creationId xmlns:a16="http://schemas.microsoft.com/office/drawing/2014/main" id="{5A43EE9E-6D0E-41DD-9143-965324E19287}"/>
                  </a:ext>
                </a:extLst>
              </p:cNvPr>
              <p:cNvSpPr>
                <a:spLocks/>
              </p:cNvSpPr>
              <p:nvPr/>
            </p:nvSpPr>
            <p:spPr bwMode="hidden">
              <a:xfrm>
                <a:off x="1729"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4" name="Freeform 1734">
                <a:extLst>
                  <a:ext uri="{FF2B5EF4-FFF2-40B4-BE49-F238E27FC236}">
                    <a16:creationId xmlns:a16="http://schemas.microsoft.com/office/drawing/2014/main" id="{1DF4A5A8-AD79-42E6-9E4F-E86FDBDA3700}"/>
                  </a:ext>
                </a:extLst>
              </p:cNvPr>
              <p:cNvSpPr>
                <a:spLocks/>
              </p:cNvSpPr>
              <p:nvPr/>
            </p:nvSpPr>
            <p:spPr bwMode="hidden">
              <a:xfrm>
                <a:off x="1643"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5" name="Freeform 1735">
                <a:extLst>
                  <a:ext uri="{FF2B5EF4-FFF2-40B4-BE49-F238E27FC236}">
                    <a16:creationId xmlns:a16="http://schemas.microsoft.com/office/drawing/2014/main" id="{C83006FE-C647-4CAC-9667-F7DAFD02FA93}"/>
                  </a:ext>
                </a:extLst>
              </p:cNvPr>
              <p:cNvSpPr>
                <a:spLocks/>
              </p:cNvSpPr>
              <p:nvPr/>
            </p:nvSpPr>
            <p:spPr bwMode="hidden">
              <a:xfrm>
                <a:off x="1557"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6" name="Freeform 1736">
                <a:extLst>
                  <a:ext uri="{FF2B5EF4-FFF2-40B4-BE49-F238E27FC236}">
                    <a16:creationId xmlns:a16="http://schemas.microsoft.com/office/drawing/2014/main" id="{90928283-CD18-4FB2-90D6-F7FFA6ADF607}"/>
                  </a:ext>
                </a:extLst>
              </p:cNvPr>
              <p:cNvSpPr>
                <a:spLocks/>
              </p:cNvSpPr>
              <p:nvPr/>
            </p:nvSpPr>
            <p:spPr bwMode="hidden">
              <a:xfrm>
                <a:off x="1471"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7" name="Freeform 1737">
                <a:extLst>
                  <a:ext uri="{FF2B5EF4-FFF2-40B4-BE49-F238E27FC236}">
                    <a16:creationId xmlns:a16="http://schemas.microsoft.com/office/drawing/2014/main" id="{1EA7EC9A-A9A9-4CA6-9995-6123928384A4}"/>
                  </a:ext>
                </a:extLst>
              </p:cNvPr>
              <p:cNvSpPr>
                <a:spLocks/>
              </p:cNvSpPr>
              <p:nvPr/>
            </p:nvSpPr>
            <p:spPr bwMode="hidden">
              <a:xfrm>
                <a:off x="1385"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8" name="Freeform 1738">
                <a:extLst>
                  <a:ext uri="{FF2B5EF4-FFF2-40B4-BE49-F238E27FC236}">
                    <a16:creationId xmlns:a16="http://schemas.microsoft.com/office/drawing/2014/main" id="{D531FEA1-D639-4048-A643-64F1B4994075}"/>
                  </a:ext>
                </a:extLst>
              </p:cNvPr>
              <p:cNvSpPr>
                <a:spLocks/>
              </p:cNvSpPr>
              <p:nvPr/>
            </p:nvSpPr>
            <p:spPr bwMode="hidden">
              <a:xfrm>
                <a:off x="1298"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79" name="Freeform 1739">
                <a:extLst>
                  <a:ext uri="{FF2B5EF4-FFF2-40B4-BE49-F238E27FC236}">
                    <a16:creationId xmlns:a16="http://schemas.microsoft.com/office/drawing/2014/main" id="{BB4708F0-7A3A-492F-8779-7EC9ABF341CF}"/>
                  </a:ext>
                </a:extLst>
              </p:cNvPr>
              <p:cNvSpPr>
                <a:spLocks/>
              </p:cNvSpPr>
              <p:nvPr/>
            </p:nvSpPr>
            <p:spPr bwMode="hidden">
              <a:xfrm>
                <a:off x="1212"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0" name="Freeform 1740">
                <a:extLst>
                  <a:ext uri="{FF2B5EF4-FFF2-40B4-BE49-F238E27FC236}">
                    <a16:creationId xmlns:a16="http://schemas.microsoft.com/office/drawing/2014/main" id="{FD51FEED-995F-4023-8087-00E9580EFC03}"/>
                  </a:ext>
                </a:extLst>
              </p:cNvPr>
              <p:cNvSpPr>
                <a:spLocks/>
              </p:cNvSpPr>
              <p:nvPr/>
            </p:nvSpPr>
            <p:spPr bwMode="hidden">
              <a:xfrm>
                <a:off x="1126"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1" name="Freeform 1741">
                <a:extLst>
                  <a:ext uri="{FF2B5EF4-FFF2-40B4-BE49-F238E27FC236}">
                    <a16:creationId xmlns:a16="http://schemas.microsoft.com/office/drawing/2014/main" id="{F8B27060-3276-4ECC-A538-003A9FE6F677}"/>
                  </a:ext>
                </a:extLst>
              </p:cNvPr>
              <p:cNvSpPr>
                <a:spLocks/>
              </p:cNvSpPr>
              <p:nvPr/>
            </p:nvSpPr>
            <p:spPr bwMode="hidden">
              <a:xfrm>
                <a:off x="1040"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2" name="Freeform 1742">
                <a:extLst>
                  <a:ext uri="{FF2B5EF4-FFF2-40B4-BE49-F238E27FC236}">
                    <a16:creationId xmlns:a16="http://schemas.microsoft.com/office/drawing/2014/main" id="{6DAACF3E-CCB1-4A35-ADD0-D96A0DE6D214}"/>
                  </a:ext>
                </a:extLst>
              </p:cNvPr>
              <p:cNvSpPr>
                <a:spLocks/>
              </p:cNvSpPr>
              <p:nvPr/>
            </p:nvSpPr>
            <p:spPr bwMode="hidden">
              <a:xfrm>
                <a:off x="954"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3" name="Freeform 1743">
                <a:extLst>
                  <a:ext uri="{FF2B5EF4-FFF2-40B4-BE49-F238E27FC236}">
                    <a16:creationId xmlns:a16="http://schemas.microsoft.com/office/drawing/2014/main" id="{54635A19-C022-4429-B28E-5E5FAE0E3FE7}"/>
                  </a:ext>
                </a:extLst>
              </p:cNvPr>
              <p:cNvSpPr>
                <a:spLocks/>
              </p:cNvSpPr>
              <p:nvPr/>
            </p:nvSpPr>
            <p:spPr bwMode="hidden">
              <a:xfrm>
                <a:off x="867" y="1363"/>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4" name="Freeform 1744">
                <a:extLst>
                  <a:ext uri="{FF2B5EF4-FFF2-40B4-BE49-F238E27FC236}">
                    <a16:creationId xmlns:a16="http://schemas.microsoft.com/office/drawing/2014/main" id="{D266535B-19F8-4CC7-9119-BD5276EB7890}"/>
                  </a:ext>
                </a:extLst>
              </p:cNvPr>
              <p:cNvSpPr>
                <a:spLocks/>
              </p:cNvSpPr>
              <p:nvPr/>
            </p:nvSpPr>
            <p:spPr bwMode="hidden">
              <a:xfrm>
                <a:off x="781"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5" name="Freeform 1745">
                <a:extLst>
                  <a:ext uri="{FF2B5EF4-FFF2-40B4-BE49-F238E27FC236}">
                    <a16:creationId xmlns:a16="http://schemas.microsoft.com/office/drawing/2014/main" id="{034AFD93-F765-409C-9FD4-0AB8B6D7D5F3}"/>
                  </a:ext>
                </a:extLst>
              </p:cNvPr>
              <p:cNvSpPr>
                <a:spLocks/>
              </p:cNvSpPr>
              <p:nvPr/>
            </p:nvSpPr>
            <p:spPr bwMode="hidden">
              <a:xfrm>
                <a:off x="695"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6" name="Freeform 1746">
                <a:extLst>
                  <a:ext uri="{FF2B5EF4-FFF2-40B4-BE49-F238E27FC236}">
                    <a16:creationId xmlns:a16="http://schemas.microsoft.com/office/drawing/2014/main" id="{62546F38-A231-48B0-89F7-D7C21E78F266}"/>
                  </a:ext>
                </a:extLst>
              </p:cNvPr>
              <p:cNvSpPr>
                <a:spLocks/>
              </p:cNvSpPr>
              <p:nvPr/>
            </p:nvSpPr>
            <p:spPr bwMode="hidden">
              <a:xfrm>
                <a:off x="609"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7" name="Freeform 1747">
                <a:extLst>
                  <a:ext uri="{FF2B5EF4-FFF2-40B4-BE49-F238E27FC236}">
                    <a16:creationId xmlns:a16="http://schemas.microsoft.com/office/drawing/2014/main" id="{4127C1BA-F2DD-4A59-9F3E-C8818BE674E0}"/>
                  </a:ext>
                </a:extLst>
              </p:cNvPr>
              <p:cNvSpPr>
                <a:spLocks/>
              </p:cNvSpPr>
              <p:nvPr/>
            </p:nvSpPr>
            <p:spPr bwMode="hidden">
              <a:xfrm>
                <a:off x="523"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8" name="Freeform 1748">
                <a:extLst>
                  <a:ext uri="{FF2B5EF4-FFF2-40B4-BE49-F238E27FC236}">
                    <a16:creationId xmlns:a16="http://schemas.microsoft.com/office/drawing/2014/main" id="{FBE428A3-51C2-4211-AD5D-2B12CBF02476}"/>
                  </a:ext>
                </a:extLst>
              </p:cNvPr>
              <p:cNvSpPr>
                <a:spLocks/>
              </p:cNvSpPr>
              <p:nvPr/>
            </p:nvSpPr>
            <p:spPr bwMode="hidden">
              <a:xfrm>
                <a:off x="437"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289" name="Freeform 1749">
                <a:extLst>
                  <a:ext uri="{FF2B5EF4-FFF2-40B4-BE49-F238E27FC236}">
                    <a16:creationId xmlns:a16="http://schemas.microsoft.com/office/drawing/2014/main" id="{22BDDA7C-60F4-4D41-B219-B49B11F9F161}"/>
                  </a:ext>
                </a:extLst>
              </p:cNvPr>
              <p:cNvSpPr>
                <a:spLocks/>
              </p:cNvSpPr>
              <p:nvPr/>
            </p:nvSpPr>
            <p:spPr bwMode="hidden">
              <a:xfrm>
                <a:off x="350"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grpSp>
        <p:sp>
          <p:nvSpPr>
            <p:cNvPr id="952" name="Freeform 1750">
              <a:extLst>
                <a:ext uri="{FF2B5EF4-FFF2-40B4-BE49-F238E27FC236}">
                  <a16:creationId xmlns:a16="http://schemas.microsoft.com/office/drawing/2014/main" id="{F88010B6-0600-4FAF-92B9-1F3FDD7B7953}"/>
                </a:ext>
              </a:extLst>
            </p:cNvPr>
            <p:cNvSpPr>
              <a:spLocks/>
            </p:cNvSpPr>
            <p:nvPr/>
          </p:nvSpPr>
          <p:spPr bwMode="hidden">
            <a:xfrm>
              <a:off x="264"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3" name="Freeform 1751">
              <a:extLst>
                <a:ext uri="{FF2B5EF4-FFF2-40B4-BE49-F238E27FC236}">
                  <a16:creationId xmlns:a16="http://schemas.microsoft.com/office/drawing/2014/main" id="{7E12B72D-834C-41CE-85B3-C16D2BED0658}"/>
                </a:ext>
              </a:extLst>
            </p:cNvPr>
            <p:cNvSpPr>
              <a:spLocks/>
            </p:cNvSpPr>
            <p:nvPr/>
          </p:nvSpPr>
          <p:spPr bwMode="hidden">
            <a:xfrm>
              <a:off x="178" y="1363"/>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4" name="Freeform 1752">
              <a:extLst>
                <a:ext uri="{FF2B5EF4-FFF2-40B4-BE49-F238E27FC236}">
                  <a16:creationId xmlns:a16="http://schemas.microsoft.com/office/drawing/2014/main" id="{3A12853B-0559-4312-9BEA-C44D8371EDDE}"/>
                </a:ext>
              </a:extLst>
            </p:cNvPr>
            <p:cNvSpPr>
              <a:spLocks/>
            </p:cNvSpPr>
            <p:nvPr/>
          </p:nvSpPr>
          <p:spPr bwMode="hidden">
            <a:xfrm>
              <a:off x="92" y="1363"/>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5" name="Freeform 1753">
              <a:extLst>
                <a:ext uri="{FF2B5EF4-FFF2-40B4-BE49-F238E27FC236}">
                  <a16:creationId xmlns:a16="http://schemas.microsoft.com/office/drawing/2014/main" id="{8125F4A2-6C80-478B-922F-45C1E887E4EC}"/>
                </a:ext>
              </a:extLst>
            </p:cNvPr>
            <p:cNvSpPr>
              <a:spLocks/>
            </p:cNvSpPr>
            <p:nvPr/>
          </p:nvSpPr>
          <p:spPr bwMode="hidden">
            <a:xfrm>
              <a:off x="9" y="1363"/>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5A6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6" name="Freeform 1754">
              <a:extLst>
                <a:ext uri="{FF2B5EF4-FFF2-40B4-BE49-F238E27FC236}">
                  <a16:creationId xmlns:a16="http://schemas.microsoft.com/office/drawing/2014/main" id="{4FAAA70A-42FB-4CF0-A8D4-AD202B1C95A7}"/>
                </a:ext>
              </a:extLst>
            </p:cNvPr>
            <p:cNvSpPr>
              <a:spLocks/>
            </p:cNvSpPr>
            <p:nvPr/>
          </p:nvSpPr>
          <p:spPr bwMode="hidden">
            <a:xfrm>
              <a:off x="5694"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7" name="Freeform 1755">
              <a:extLst>
                <a:ext uri="{FF2B5EF4-FFF2-40B4-BE49-F238E27FC236}">
                  <a16:creationId xmlns:a16="http://schemas.microsoft.com/office/drawing/2014/main" id="{53DE8CDC-0567-4D54-AF91-86FC63AED214}"/>
                </a:ext>
              </a:extLst>
            </p:cNvPr>
            <p:cNvSpPr>
              <a:spLocks/>
            </p:cNvSpPr>
            <p:nvPr/>
          </p:nvSpPr>
          <p:spPr bwMode="hidden">
            <a:xfrm>
              <a:off x="5607" y="144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8" name="Freeform 1756">
              <a:extLst>
                <a:ext uri="{FF2B5EF4-FFF2-40B4-BE49-F238E27FC236}">
                  <a16:creationId xmlns:a16="http://schemas.microsoft.com/office/drawing/2014/main" id="{67882E97-D4D5-4FAD-9D33-401850FDF791}"/>
                </a:ext>
              </a:extLst>
            </p:cNvPr>
            <p:cNvSpPr>
              <a:spLocks/>
            </p:cNvSpPr>
            <p:nvPr/>
          </p:nvSpPr>
          <p:spPr bwMode="hidden">
            <a:xfrm>
              <a:off x="5521"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59" name="Freeform 1757">
              <a:extLst>
                <a:ext uri="{FF2B5EF4-FFF2-40B4-BE49-F238E27FC236}">
                  <a16:creationId xmlns:a16="http://schemas.microsoft.com/office/drawing/2014/main" id="{893B5094-0552-4C04-B8C2-CC613C66FECC}"/>
                </a:ext>
              </a:extLst>
            </p:cNvPr>
            <p:cNvSpPr>
              <a:spLocks/>
            </p:cNvSpPr>
            <p:nvPr/>
          </p:nvSpPr>
          <p:spPr bwMode="hidden">
            <a:xfrm>
              <a:off x="5435"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0" name="Freeform 1758">
              <a:extLst>
                <a:ext uri="{FF2B5EF4-FFF2-40B4-BE49-F238E27FC236}">
                  <a16:creationId xmlns:a16="http://schemas.microsoft.com/office/drawing/2014/main" id="{004FD9AB-F44D-4741-9C1F-68C043F305BA}"/>
                </a:ext>
              </a:extLst>
            </p:cNvPr>
            <p:cNvSpPr>
              <a:spLocks/>
            </p:cNvSpPr>
            <p:nvPr/>
          </p:nvSpPr>
          <p:spPr bwMode="hidden">
            <a:xfrm>
              <a:off x="5349"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1" name="Freeform 1759">
              <a:extLst>
                <a:ext uri="{FF2B5EF4-FFF2-40B4-BE49-F238E27FC236}">
                  <a16:creationId xmlns:a16="http://schemas.microsoft.com/office/drawing/2014/main" id="{67242C32-1CB7-446D-B435-D1ABA1BD8171}"/>
                </a:ext>
              </a:extLst>
            </p:cNvPr>
            <p:cNvSpPr>
              <a:spLocks/>
            </p:cNvSpPr>
            <p:nvPr/>
          </p:nvSpPr>
          <p:spPr bwMode="hidden">
            <a:xfrm>
              <a:off x="5263"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2" name="Freeform 1760">
              <a:extLst>
                <a:ext uri="{FF2B5EF4-FFF2-40B4-BE49-F238E27FC236}">
                  <a16:creationId xmlns:a16="http://schemas.microsoft.com/office/drawing/2014/main" id="{423A07C6-C1EE-45F0-BF9E-95A69EDC2DEC}"/>
                </a:ext>
              </a:extLst>
            </p:cNvPr>
            <p:cNvSpPr>
              <a:spLocks/>
            </p:cNvSpPr>
            <p:nvPr/>
          </p:nvSpPr>
          <p:spPr bwMode="hidden">
            <a:xfrm>
              <a:off x="5177"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3" name="Freeform 1761">
              <a:extLst>
                <a:ext uri="{FF2B5EF4-FFF2-40B4-BE49-F238E27FC236}">
                  <a16:creationId xmlns:a16="http://schemas.microsoft.com/office/drawing/2014/main" id="{99722060-0533-49F6-8B4D-50ACD0ECC4CC}"/>
                </a:ext>
              </a:extLst>
            </p:cNvPr>
            <p:cNvSpPr>
              <a:spLocks/>
            </p:cNvSpPr>
            <p:nvPr/>
          </p:nvSpPr>
          <p:spPr bwMode="hidden">
            <a:xfrm>
              <a:off x="5090"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4" name="Freeform 1762">
              <a:extLst>
                <a:ext uri="{FF2B5EF4-FFF2-40B4-BE49-F238E27FC236}">
                  <a16:creationId xmlns:a16="http://schemas.microsoft.com/office/drawing/2014/main" id="{A41F62D5-D339-4F6D-99A3-BF77AE9B62E9}"/>
                </a:ext>
              </a:extLst>
            </p:cNvPr>
            <p:cNvSpPr>
              <a:spLocks/>
            </p:cNvSpPr>
            <p:nvPr/>
          </p:nvSpPr>
          <p:spPr bwMode="hidden">
            <a:xfrm>
              <a:off x="5004"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5" name="Freeform 1763">
              <a:extLst>
                <a:ext uri="{FF2B5EF4-FFF2-40B4-BE49-F238E27FC236}">
                  <a16:creationId xmlns:a16="http://schemas.microsoft.com/office/drawing/2014/main" id="{03464245-F72D-4BFA-A218-8883AA307F07}"/>
                </a:ext>
              </a:extLst>
            </p:cNvPr>
            <p:cNvSpPr>
              <a:spLocks/>
            </p:cNvSpPr>
            <p:nvPr/>
          </p:nvSpPr>
          <p:spPr bwMode="hidden">
            <a:xfrm>
              <a:off x="4918"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6" name="Freeform 1764">
              <a:extLst>
                <a:ext uri="{FF2B5EF4-FFF2-40B4-BE49-F238E27FC236}">
                  <a16:creationId xmlns:a16="http://schemas.microsoft.com/office/drawing/2014/main" id="{CFBACB89-3802-42A2-BB3D-E0F7F3114477}"/>
                </a:ext>
              </a:extLst>
            </p:cNvPr>
            <p:cNvSpPr>
              <a:spLocks/>
            </p:cNvSpPr>
            <p:nvPr/>
          </p:nvSpPr>
          <p:spPr bwMode="hidden">
            <a:xfrm>
              <a:off x="4832"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7" name="Freeform 1765">
              <a:extLst>
                <a:ext uri="{FF2B5EF4-FFF2-40B4-BE49-F238E27FC236}">
                  <a16:creationId xmlns:a16="http://schemas.microsoft.com/office/drawing/2014/main" id="{86233844-136A-49A4-BE05-051C65269208}"/>
                </a:ext>
              </a:extLst>
            </p:cNvPr>
            <p:cNvSpPr>
              <a:spLocks/>
            </p:cNvSpPr>
            <p:nvPr/>
          </p:nvSpPr>
          <p:spPr bwMode="hidden">
            <a:xfrm>
              <a:off x="4746"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8" name="Freeform 1766">
              <a:extLst>
                <a:ext uri="{FF2B5EF4-FFF2-40B4-BE49-F238E27FC236}">
                  <a16:creationId xmlns:a16="http://schemas.microsoft.com/office/drawing/2014/main" id="{05144733-F98B-4C8D-B56C-EB45490225C8}"/>
                </a:ext>
              </a:extLst>
            </p:cNvPr>
            <p:cNvSpPr>
              <a:spLocks/>
            </p:cNvSpPr>
            <p:nvPr/>
          </p:nvSpPr>
          <p:spPr bwMode="hidden">
            <a:xfrm>
              <a:off x="4659" y="144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69" name="Freeform 1767">
              <a:extLst>
                <a:ext uri="{FF2B5EF4-FFF2-40B4-BE49-F238E27FC236}">
                  <a16:creationId xmlns:a16="http://schemas.microsoft.com/office/drawing/2014/main" id="{3ADF4668-AEB6-40A0-A1C3-82226459FF1C}"/>
                </a:ext>
              </a:extLst>
            </p:cNvPr>
            <p:cNvSpPr>
              <a:spLocks/>
            </p:cNvSpPr>
            <p:nvPr/>
          </p:nvSpPr>
          <p:spPr bwMode="hidden">
            <a:xfrm>
              <a:off x="4573"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0" name="Freeform 1768">
              <a:extLst>
                <a:ext uri="{FF2B5EF4-FFF2-40B4-BE49-F238E27FC236}">
                  <a16:creationId xmlns:a16="http://schemas.microsoft.com/office/drawing/2014/main" id="{2153DF10-6656-4688-A165-1765F44FC61F}"/>
                </a:ext>
              </a:extLst>
            </p:cNvPr>
            <p:cNvSpPr>
              <a:spLocks/>
            </p:cNvSpPr>
            <p:nvPr/>
          </p:nvSpPr>
          <p:spPr bwMode="hidden">
            <a:xfrm>
              <a:off x="4487"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1" name="Freeform 1769">
              <a:extLst>
                <a:ext uri="{FF2B5EF4-FFF2-40B4-BE49-F238E27FC236}">
                  <a16:creationId xmlns:a16="http://schemas.microsoft.com/office/drawing/2014/main" id="{AD629BE0-9933-4989-9042-27877887D8C3}"/>
                </a:ext>
              </a:extLst>
            </p:cNvPr>
            <p:cNvSpPr>
              <a:spLocks/>
            </p:cNvSpPr>
            <p:nvPr/>
          </p:nvSpPr>
          <p:spPr bwMode="hidden">
            <a:xfrm>
              <a:off x="4401"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2" name="Freeform 1770">
              <a:extLst>
                <a:ext uri="{FF2B5EF4-FFF2-40B4-BE49-F238E27FC236}">
                  <a16:creationId xmlns:a16="http://schemas.microsoft.com/office/drawing/2014/main" id="{B65E854A-0F5E-4278-923F-BBE402468F0E}"/>
                </a:ext>
              </a:extLst>
            </p:cNvPr>
            <p:cNvSpPr>
              <a:spLocks/>
            </p:cNvSpPr>
            <p:nvPr/>
          </p:nvSpPr>
          <p:spPr bwMode="hidden">
            <a:xfrm>
              <a:off x="4315"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3" name="Freeform 1771">
              <a:extLst>
                <a:ext uri="{FF2B5EF4-FFF2-40B4-BE49-F238E27FC236}">
                  <a16:creationId xmlns:a16="http://schemas.microsoft.com/office/drawing/2014/main" id="{535BC72A-D84A-4363-8B6A-7DD0504D247C}"/>
                </a:ext>
              </a:extLst>
            </p:cNvPr>
            <p:cNvSpPr>
              <a:spLocks/>
            </p:cNvSpPr>
            <p:nvPr/>
          </p:nvSpPr>
          <p:spPr bwMode="hidden">
            <a:xfrm>
              <a:off x="4229"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4" name="Freeform 1772">
              <a:extLst>
                <a:ext uri="{FF2B5EF4-FFF2-40B4-BE49-F238E27FC236}">
                  <a16:creationId xmlns:a16="http://schemas.microsoft.com/office/drawing/2014/main" id="{CEB9661C-EBD4-47F9-AA9F-C56DC7DF7228}"/>
                </a:ext>
              </a:extLst>
            </p:cNvPr>
            <p:cNvSpPr>
              <a:spLocks/>
            </p:cNvSpPr>
            <p:nvPr/>
          </p:nvSpPr>
          <p:spPr bwMode="hidden">
            <a:xfrm>
              <a:off x="4142"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5" name="Freeform 1773">
              <a:extLst>
                <a:ext uri="{FF2B5EF4-FFF2-40B4-BE49-F238E27FC236}">
                  <a16:creationId xmlns:a16="http://schemas.microsoft.com/office/drawing/2014/main" id="{ACA1D7B1-BCF7-4EA9-ACBB-7751DF205910}"/>
                </a:ext>
              </a:extLst>
            </p:cNvPr>
            <p:cNvSpPr>
              <a:spLocks/>
            </p:cNvSpPr>
            <p:nvPr/>
          </p:nvSpPr>
          <p:spPr bwMode="hidden">
            <a:xfrm>
              <a:off x="4056"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6" name="Freeform 1774">
              <a:extLst>
                <a:ext uri="{FF2B5EF4-FFF2-40B4-BE49-F238E27FC236}">
                  <a16:creationId xmlns:a16="http://schemas.microsoft.com/office/drawing/2014/main" id="{43E3E988-5E59-4B3D-AB32-4E40F2BABDCC}"/>
                </a:ext>
              </a:extLst>
            </p:cNvPr>
            <p:cNvSpPr>
              <a:spLocks/>
            </p:cNvSpPr>
            <p:nvPr/>
          </p:nvSpPr>
          <p:spPr bwMode="hidden">
            <a:xfrm>
              <a:off x="3970"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7" name="Freeform 1775">
              <a:extLst>
                <a:ext uri="{FF2B5EF4-FFF2-40B4-BE49-F238E27FC236}">
                  <a16:creationId xmlns:a16="http://schemas.microsoft.com/office/drawing/2014/main" id="{F133BD58-771C-44F4-84D3-3F010A8CD324}"/>
                </a:ext>
              </a:extLst>
            </p:cNvPr>
            <p:cNvSpPr>
              <a:spLocks/>
            </p:cNvSpPr>
            <p:nvPr/>
          </p:nvSpPr>
          <p:spPr bwMode="hidden">
            <a:xfrm>
              <a:off x="3884"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8" name="Freeform 1776">
              <a:extLst>
                <a:ext uri="{FF2B5EF4-FFF2-40B4-BE49-F238E27FC236}">
                  <a16:creationId xmlns:a16="http://schemas.microsoft.com/office/drawing/2014/main" id="{33527711-4038-4B85-AB57-394F1ECA2A55}"/>
                </a:ext>
              </a:extLst>
            </p:cNvPr>
            <p:cNvSpPr>
              <a:spLocks/>
            </p:cNvSpPr>
            <p:nvPr/>
          </p:nvSpPr>
          <p:spPr bwMode="hidden">
            <a:xfrm>
              <a:off x="3798"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79" name="Freeform 1777">
              <a:extLst>
                <a:ext uri="{FF2B5EF4-FFF2-40B4-BE49-F238E27FC236}">
                  <a16:creationId xmlns:a16="http://schemas.microsoft.com/office/drawing/2014/main" id="{F2C4B48F-404C-48A4-A07F-854207079CDB}"/>
                </a:ext>
              </a:extLst>
            </p:cNvPr>
            <p:cNvSpPr>
              <a:spLocks/>
            </p:cNvSpPr>
            <p:nvPr/>
          </p:nvSpPr>
          <p:spPr bwMode="hidden">
            <a:xfrm>
              <a:off x="3711" y="144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0" name="Freeform 1778">
              <a:extLst>
                <a:ext uri="{FF2B5EF4-FFF2-40B4-BE49-F238E27FC236}">
                  <a16:creationId xmlns:a16="http://schemas.microsoft.com/office/drawing/2014/main" id="{44E9F34D-8AA1-410F-8E1C-0EC61D9DAD5D}"/>
                </a:ext>
              </a:extLst>
            </p:cNvPr>
            <p:cNvSpPr>
              <a:spLocks/>
            </p:cNvSpPr>
            <p:nvPr/>
          </p:nvSpPr>
          <p:spPr bwMode="hidden">
            <a:xfrm>
              <a:off x="3625"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1" name="Freeform 1779">
              <a:extLst>
                <a:ext uri="{FF2B5EF4-FFF2-40B4-BE49-F238E27FC236}">
                  <a16:creationId xmlns:a16="http://schemas.microsoft.com/office/drawing/2014/main" id="{5D34DA6A-B77F-4667-96C7-AC52C97A9634}"/>
                </a:ext>
              </a:extLst>
            </p:cNvPr>
            <p:cNvSpPr>
              <a:spLocks/>
            </p:cNvSpPr>
            <p:nvPr/>
          </p:nvSpPr>
          <p:spPr bwMode="hidden">
            <a:xfrm>
              <a:off x="3539"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2" name="Freeform 1780">
              <a:extLst>
                <a:ext uri="{FF2B5EF4-FFF2-40B4-BE49-F238E27FC236}">
                  <a16:creationId xmlns:a16="http://schemas.microsoft.com/office/drawing/2014/main" id="{346856D2-6C44-46E3-B129-86786C3FE441}"/>
                </a:ext>
              </a:extLst>
            </p:cNvPr>
            <p:cNvSpPr>
              <a:spLocks/>
            </p:cNvSpPr>
            <p:nvPr/>
          </p:nvSpPr>
          <p:spPr bwMode="hidden">
            <a:xfrm>
              <a:off x="3453"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3" name="Freeform 1781">
              <a:extLst>
                <a:ext uri="{FF2B5EF4-FFF2-40B4-BE49-F238E27FC236}">
                  <a16:creationId xmlns:a16="http://schemas.microsoft.com/office/drawing/2014/main" id="{169BE310-6E25-4FE7-9FFD-CA1AA862E23D}"/>
                </a:ext>
              </a:extLst>
            </p:cNvPr>
            <p:cNvSpPr>
              <a:spLocks/>
            </p:cNvSpPr>
            <p:nvPr/>
          </p:nvSpPr>
          <p:spPr bwMode="hidden">
            <a:xfrm>
              <a:off x="3367"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4" name="Freeform 1782">
              <a:extLst>
                <a:ext uri="{FF2B5EF4-FFF2-40B4-BE49-F238E27FC236}">
                  <a16:creationId xmlns:a16="http://schemas.microsoft.com/office/drawing/2014/main" id="{E61DD2D5-8F9C-4B60-A4EB-8B7B18E3D6E7}"/>
                </a:ext>
              </a:extLst>
            </p:cNvPr>
            <p:cNvSpPr>
              <a:spLocks/>
            </p:cNvSpPr>
            <p:nvPr/>
          </p:nvSpPr>
          <p:spPr bwMode="hidden">
            <a:xfrm>
              <a:off x="3281"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5" name="Freeform 1783">
              <a:extLst>
                <a:ext uri="{FF2B5EF4-FFF2-40B4-BE49-F238E27FC236}">
                  <a16:creationId xmlns:a16="http://schemas.microsoft.com/office/drawing/2014/main" id="{9E77DF2A-53F3-4F3F-8649-3018AC55ACFF}"/>
                </a:ext>
              </a:extLst>
            </p:cNvPr>
            <p:cNvSpPr>
              <a:spLocks/>
            </p:cNvSpPr>
            <p:nvPr/>
          </p:nvSpPr>
          <p:spPr bwMode="hidden">
            <a:xfrm>
              <a:off x="3194"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6" name="Freeform 1784">
              <a:extLst>
                <a:ext uri="{FF2B5EF4-FFF2-40B4-BE49-F238E27FC236}">
                  <a16:creationId xmlns:a16="http://schemas.microsoft.com/office/drawing/2014/main" id="{00FB726B-A015-4F5F-B48E-5B68AA07D490}"/>
                </a:ext>
              </a:extLst>
            </p:cNvPr>
            <p:cNvSpPr>
              <a:spLocks/>
            </p:cNvSpPr>
            <p:nvPr/>
          </p:nvSpPr>
          <p:spPr bwMode="hidden">
            <a:xfrm>
              <a:off x="3108"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7" name="Freeform 1785">
              <a:extLst>
                <a:ext uri="{FF2B5EF4-FFF2-40B4-BE49-F238E27FC236}">
                  <a16:creationId xmlns:a16="http://schemas.microsoft.com/office/drawing/2014/main" id="{1225C141-ACBC-449C-9FBE-D2F55C872CCD}"/>
                </a:ext>
              </a:extLst>
            </p:cNvPr>
            <p:cNvSpPr>
              <a:spLocks/>
            </p:cNvSpPr>
            <p:nvPr/>
          </p:nvSpPr>
          <p:spPr bwMode="hidden">
            <a:xfrm>
              <a:off x="3022"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8" name="Freeform 1786">
              <a:extLst>
                <a:ext uri="{FF2B5EF4-FFF2-40B4-BE49-F238E27FC236}">
                  <a16:creationId xmlns:a16="http://schemas.microsoft.com/office/drawing/2014/main" id="{2B1758B1-D264-41C4-A021-60370FF6E374}"/>
                </a:ext>
              </a:extLst>
            </p:cNvPr>
            <p:cNvSpPr>
              <a:spLocks/>
            </p:cNvSpPr>
            <p:nvPr/>
          </p:nvSpPr>
          <p:spPr bwMode="hidden">
            <a:xfrm>
              <a:off x="2936"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89" name="Freeform 1787">
              <a:extLst>
                <a:ext uri="{FF2B5EF4-FFF2-40B4-BE49-F238E27FC236}">
                  <a16:creationId xmlns:a16="http://schemas.microsoft.com/office/drawing/2014/main" id="{AE3517C0-7AF0-4595-B32F-6CF8B33C4656}"/>
                </a:ext>
              </a:extLst>
            </p:cNvPr>
            <p:cNvSpPr>
              <a:spLocks/>
            </p:cNvSpPr>
            <p:nvPr/>
          </p:nvSpPr>
          <p:spPr bwMode="hidden">
            <a:xfrm>
              <a:off x="2850"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0" name="Freeform 1788">
              <a:extLst>
                <a:ext uri="{FF2B5EF4-FFF2-40B4-BE49-F238E27FC236}">
                  <a16:creationId xmlns:a16="http://schemas.microsoft.com/office/drawing/2014/main" id="{5E4CD616-02AC-4E7A-B684-2F62EA1EAD3A}"/>
                </a:ext>
              </a:extLst>
            </p:cNvPr>
            <p:cNvSpPr>
              <a:spLocks/>
            </p:cNvSpPr>
            <p:nvPr/>
          </p:nvSpPr>
          <p:spPr bwMode="hidden">
            <a:xfrm>
              <a:off x="2763" y="144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1" name="Freeform 1789">
              <a:extLst>
                <a:ext uri="{FF2B5EF4-FFF2-40B4-BE49-F238E27FC236}">
                  <a16:creationId xmlns:a16="http://schemas.microsoft.com/office/drawing/2014/main" id="{03DB93D7-3268-48CA-9F29-DB14384914D6}"/>
                </a:ext>
              </a:extLst>
            </p:cNvPr>
            <p:cNvSpPr>
              <a:spLocks/>
            </p:cNvSpPr>
            <p:nvPr/>
          </p:nvSpPr>
          <p:spPr bwMode="hidden">
            <a:xfrm>
              <a:off x="2677"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2" name="Freeform 1790">
              <a:extLst>
                <a:ext uri="{FF2B5EF4-FFF2-40B4-BE49-F238E27FC236}">
                  <a16:creationId xmlns:a16="http://schemas.microsoft.com/office/drawing/2014/main" id="{2D2489FF-2AD7-4510-A000-67F56220BA2F}"/>
                </a:ext>
              </a:extLst>
            </p:cNvPr>
            <p:cNvSpPr>
              <a:spLocks/>
            </p:cNvSpPr>
            <p:nvPr/>
          </p:nvSpPr>
          <p:spPr bwMode="hidden">
            <a:xfrm>
              <a:off x="2591"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3" name="Freeform 1791">
              <a:extLst>
                <a:ext uri="{FF2B5EF4-FFF2-40B4-BE49-F238E27FC236}">
                  <a16:creationId xmlns:a16="http://schemas.microsoft.com/office/drawing/2014/main" id="{51BC6A7A-4118-4A4D-BE30-FBD7F130D5ED}"/>
                </a:ext>
              </a:extLst>
            </p:cNvPr>
            <p:cNvSpPr>
              <a:spLocks/>
            </p:cNvSpPr>
            <p:nvPr/>
          </p:nvSpPr>
          <p:spPr bwMode="hidden">
            <a:xfrm>
              <a:off x="2505"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4" name="Freeform 1792">
              <a:extLst>
                <a:ext uri="{FF2B5EF4-FFF2-40B4-BE49-F238E27FC236}">
                  <a16:creationId xmlns:a16="http://schemas.microsoft.com/office/drawing/2014/main" id="{157E158E-D4C6-444F-978E-A44BBEB90117}"/>
                </a:ext>
              </a:extLst>
            </p:cNvPr>
            <p:cNvSpPr>
              <a:spLocks/>
            </p:cNvSpPr>
            <p:nvPr/>
          </p:nvSpPr>
          <p:spPr bwMode="hidden">
            <a:xfrm>
              <a:off x="2419"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5" name="Freeform 1793">
              <a:extLst>
                <a:ext uri="{FF2B5EF4-FFF2-40B4-BE49-F238E27FC236}">
                  <a16:creationId xmlns:a16="http://schemas.microsoft.com/office/drawing/2014/main" id="{BE20CE23-93B3-489E-BAFE-B317111AED4E}"/>
                </a:ext>
              </a:extLst>
            </p:cNvPr>
            <p:cNvSpPr>
              <a:spLocks/>
            </p:cNvSpPr>
            <p:nvPr/>
          </p:nvSpPr>
          <p:spPr bwMode="hidden">
            <a:xfrm>
              <a:off x="2333"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6" name="Freeform 1794">
              <a:extLst>
                <a:ext uri="{FF2B5EF4-FFF2-40B4-BE49-F238E27FC236}">
                  <a16:creationId xmlns:a16="http://schemas.microsoft.com/office/drawing/2014/main" id="{0981D382-0C7E-402D-8CAE-CFD560E8F937}"/>
                </a:ext>
              </a:extLst>
            </p:cNvPr>
            <p:cNvSpPr>
              <a:spLocks/>
            </p:cNvSpPr>
            <p:nvPr/>
          </p:nvSpPr>
          <p:spPr bwMode="hidden">
            <a:xfrm>
              <a:off x="2246"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7" name="Freeform 1795">
              <a:extLst>
                <a:ext uri="{FF2B5EF4-FFF2-40B4-BE49-F238E27FC236}">
                  <a16:creationId xmlns:a16="http://schemas.microsoft.com/office/drawing/2014/main" id="{ADD4667D-7EF6-4719-916E-71BDEFAF3E90}"/>
                </a:ext>
              </a:extLst>
            </p:cNvPr>
            <p:cNvSpPr>
              <a:spLocks/>
            </p:cNvSpPr>
            <p:nvPr/>
          </p:nvSpPr>
          <p:spPr bwMode="hidden">
            <a:xfrm>
              <a:off x="2160"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8" name="Freeform 1796">
              <a:extLst>
                <a:ext uri="{FF2B5EF4-FFF2-40B4-BE49-F238E27FC236}">
                  <a16:creationId xmlns:a16="http://schemas.microsoft.com/office/drawing/2014/main" id="{A1E7370B-27A1-4DE2-9B3F-FD0117A527A6}"/>
                </a:ext>
              </a:extLst>
            </p:cNvPr>
            <p:cNvSpPr>
              <a:spLocks/>
            </p:cNvSpPr>
            <p:nvPr/>
          </p:nvSpPr>
          <p:spPr bwMode="hidden">
            <a:xfrm>
              <a:off x="2074"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999" name="Freeform 1797">
              <a:extLst>
                <a:ext uri="{FF2B5EF4-FFF2-40B4-BE49-F238E27FC236}">
                  <a16:creationId xmlns:a16="http://schemas.microsoft.com/office/drawing/2014/main" id="{30C5A028-B3EC-4D60-BDE5-BB5028E2C953}"/>
                </a:ext>
              </a:extLst>
            </p:cNvPr>
            <p:cNvSpPr>
              <a:spLocks/>
            </p:cNvSpPr>
            <p:nvPr/>
          </p:nvSpPr>
          <p:spPr bwMode="hidden">
            <a:xfrm>
              <a:off x="1988"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0" name="Freeform 1798">
              <a:extLst>
                <a:ext uri="{FF2B5EF4-FFF2-40B4-BE49-F238E27FC236}">
                  <a16:creationId xmlns:a16="http://schemas.microsoft.com/office/drawing/2014/main" id="{4E758ACF-D2B3-4FA6-9BEF-6403BDC9E7FA}"/>
                </a:ext>
              </a:extLst>
            </p:cNvPr>
            <p:cNvSpPr>
              <a:spLocks/>
            </p:cNvSpPr>
            <p:nvPr/>
          </p:nvSpPr>
          <p:spPr bwMode="hidden">
            <a:xfrm>
              <a:off x="1902"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1" name="Freeform 1799">
              <a:extLst>
                <a:ext uri="{FF2B5EF4-FFF2-40B4-BE49-F238E27FC236}">
                  <a16:creationId xmlns:a16="http://schemas.microsoft.com/office/drawing/2014/main" id="{53189C78-D74D-42D9-9707-08B528EA5F15}"/>
                </a:ext>
              </a:extLst>
            </p:cNvPr>
            <p:cNvSpPr>
              <a:spLocks/>
            </p:cNvSpPr>
            <p:nvPr/>
          </p:nvSpPr>
          <p:spPr bwMode="hidden">
            <a:xfrm>
              <a:off x="1815" y="144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2" name="Freeform 1800">
              <a:extLst>
                <a:ext uri="{FF2B5EF4-FFF2-40B4-BE49-F238E27FC236}">
                  <a16:creationId xmlns:a16="http://schemas.microsoft.com/office/drawing/2014/main" id="{12CCDDB4-3963-45A4-8224-EA5A6EE53F00}"/>
                </a:ext>
              </a:extLst>
            </p:cNvPr>
            <p:cNvSpPr>
              <a:spLocks/>
            </p:cNvSpPr>
            <p:nvPr/>
          </p:nvSpPr>
          <p:spPr bwMode="hidden">
            <a:xfrm>
              <a:off x="1729"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3" name="Freeform 1801">
              <a:extLst>
                <a:ext uri="{FF2B5EF4-FFF2-40B4-BE49-F238E27FC236}">
                  <a16:creationId xmlns:a16="http://schemas.microsoft.com/office/drawing/2014/main" id="{BF62AAA9-6A1B-4B34-8183-C9DA724E18D9}"/>
                </a:ext>
              </a:extLst>
            </p:cNvPr>
            <p:cNvSpPr>
              <a:spLocks/>
            </p:cNvSpPr>
            <p:nvPr/>
          </p:nvSpPr>
          <p:spPr bwMode="hidden">
            <a:xfrm>
              <a:off x="1643"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4" name="Freeform 1802">
              <a:extLst>
                <a:ext uri="{FF2B5EF4-FFF2-40B4-BE49-F238E27FC236}">
                  <a16:creationId xmlns:a16="http://schemas.microsoft.com/office/drawing/2014/main" id="{AC0A155D-20CD-4325-A56D-258630B560FF}"/>
                </a:ext>
              </a:extLst>
            </p:cNvPr>
            <p:cNvSpPr>
              <a:spLocks/>
            </p:cNvSpPr>
            <p:nvPr/>
          </p:nvSpPr>
          <p:spPr bwMode="hidden">
            <a:xfrm>
              <a:off x="1557"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5" name="Freeform 1803">
              <a:extLst>
                <a:ext uri="{FF2B5EF4-FFF2-40B4-BE49-F238E27FC236}">
                  <a16:creationId xmlns:a16="http://schemas.microsoft.com/office/drawing/2014/main" id="{472CC2FD-EA5E-48E3-8973-1E6953EE7268}"/>
                </a:ext>
              </a:extLst>
            </p:cNvPr>
            <p:cNvSpPr>
              <a:spLocks/>
            </p:cNvSpPr>
            <p:nvPr/>
          </p:nvSpPr>
          <p:spPr bwMode="hidden">
            <a:xfrm>
              <a:off x="1471"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6" name="Freeform 1804">
              <a:extLst>
                <a:ext uri="{FF2B5EF4-FFF2-40B4-BE49-F238E27FC236}">
                  <a16:creationId xmlns:a16="http://schemas.microsoft.com/office/drawing/2014/main" id="{3725F60F-5429-479C-89C8-3F7BCBFA8430}"/>
                </a:ext>
              </a:extLst>
            </p:cNvPr>
            <p:cNvSpPr>
              <a:spLocks/>
            </p:cNvSpPr>
            <p:nvPr/>
          </p:nvSpPr>
          <p:spPr bwMode="hidden">
            <a:xfrm>
              <a:off x="1385"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7" name="Freeform 1805">
              <a:extLst>
                <a:ext uri="{FF2B5EF4-FFF2-40B4-BE49-F238E27FC236}">
                  <a16:creationId xmlns:a16="http://schemas.microsoft.com/office/drawing/2014/main" id="{62524127-A070-479E-88D6-5C45B119B188}"/>
                </a:ext>
              </a:extLst>
            </p:cNvPr>
            <p:cNvSpPr>
              <a:spLocks/>
            </p:cNvSpPr>
            <p:nvPr/>
          </p:nvSpPr>
          <p:spPr bwMode="hidden">
            <a:xfrm>
              <a:off x="1298"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8" name="Freeform 1806">
              <a:extLst>
                <a:ext uri="{FF2B5EF4-FFF2-40B4-BE49-F238E27FC236}">
                  <a16:creationId xmlns:a16="http://schemas.microsoft.com/office/drawing/2014/main" id="{2ACB65B5-C36E-4C86-8E70-0DC274FE6016}"/>
                </a:ext>
              </a:extLst>
            </p:cNvPr>
            <p:cNvSpPr>
              <a:spLocks/>
            </p:cNvSpPr>
            <p:nvPr/>
          </p:nvSpPr>
          <p:spPr bwMode="hidden">
            <a:xfrm>
              <a:off x="1212"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09" name="Freeform 1807">
              <a:extLst>
                <a:ext uri="{FF2B5EF4-FFF2-40B4-BE49-F238E27FC236}">
                  <a16:creationId xmlns:a16="http://schemas.microsoft.com/office/drawing/2014/main" id="{9E4907EF-3C47-446B-9948-7022E03C97A0}"/>
                </a:ext>
              </a:extLst>
            </p:cNvPr>
            <p:cNvSpPr>
              <a:spLocks/>
            </p:cNvSpPr>
            <p:nvPr/>
          </p:nvSpPr>
          <p:spPr bwMode="hidden">
            <a:xfrm>
              <a:off x="1126"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0" name="Freeform 1808">
              <a:extLst>
                <a:ext uri="{FF2B5EF4-FFF2-40B4-BE49-F238E27FC236}">
                  <a16:creationId xmlns:a16="http://schemas.microsoft.com/office/drawing/2014/main" id="{0C1B97ED-3C18-4C18-93F3-11BD66B9244F}"/>
                </a:ext>
              </a:extLst>
            </p:cNvPr>
            <p:cNvSpPr>
              <a:spLocks/>
            </p:cNvSpPr>
            <p:nvPr/>
          </p:nvSpPr>
          <p:spPr bwMode="hidden">
            <a:xfrm>
              <a:off x="1040"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1" name="Freeform 1809">
              <a:extLst>
                <a:ext uri="{FF2B5EF4-FFF2-40B4-BE49-F238E27FC236}">
                  <a16:creationId xmlns:a16="http://schemas.microsoft.com/office/drawing/2014/main" id="{470319CD-8707-49CD-AFF0-E843D1C728C4}"/>
                </a:ext>
              </a:extLst>
            </p:cNvPr>
            <p:cNvSpPr>
              <a:spLocks/>
            </p:cNvSpPr>
            <p:nvPr/>
          </p:nvSpPr>
          <p:spPr bwMode="hidden">
            <a:xfrm>
              <a:off x="954"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2" name="Freeform 1810">
              <a:extLst>
                <a:ext uri="{FF2B5EF4-FFF2-40B4-BE49-F238E27FC236}">
                  <a16:creationId xmlns:a16="http://schemas.microsoft.com/office/drawing/2014/main" id="{ABA54C7A-C691-4F7F-BC8E-B4D27FDB10E9}"/>
                </a:ext>
              </a:extLst>
            </p:cNvPr>
            <p:cNvSpPr>
              <a:spLocks/>
            </p:cNvSpPr>
            <p:nvPr/>
          </p:nvSpPr>
          <p:spPr bwMode="hidden">
            <a:xfrm>
              <a:off x="867" y="1449"/>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3" name="Freeform 1811">
              <a:extLst>
                <a:ext uri="{FF2B5EF4-FFF2-40B4-BE49-F238E27FC236}">
                  <a16:creationId xmlns:a16="http://schemas.microsoft.com/office/drawing/2014/main" id="{5736ABBE-3EDA-4FD8-85EF-E896971FB609}"/>
                </a:ext>
              </a:extLst>
            </p:cNvPr>
            <p:cNvSpPr>
              <a:spLocks/>
            </p:cNvSpPr>
            <p:nvPr/>
          </p:nvSpPr>
          <p:spPr bwMode="hidden">
            <a:xfrm>
              <a:off x="781"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4" name="Freeform 1812">
              <a:extLst>
                <a:ext uri="{FF2B5EF4-FFF2-40B4-BE49-F238E27FC236}">
                  <a16:creationId xmlns:a16="http://schemas.microsoft.com/office/drawing/2014/main" id="{FAA09F3F-1DC6-4E88-A02B-DA49AE1E646A}"/>
                </a:ext>
              </a:extLst>
            </p:cNvPr>
            <p:cNvSpPr>
              <a:spLocks/>
            </p:cNvSpPr>
            <p:nvPr/>
          </p:nvSpPr>
          <p:spPr bwMode="hidden">
            <a:xfrm>
              <a:off x="695"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5" name="Freeform 1813">
              <a:extLst>
                <a:ext uri="{FF2B5EF4-FFF2-40B4-BE49-F238E27FC236}">
                  <a16:creationId xmlns:a16="http://schemas.microsoft.com/office/drawing/2014/main" id="{196EB668-27FA-43AF-B6DF-CFEC9868368C}"/>
                </a:ext>
              </a:extLst>
            </p:cNvPr>
            <p:cNvSpPr>
              <a:spLocks/>
            </p:cNvSpPr>
            <p:nvPr/>
          </p:nvSpPr>
          <p:spPr bwMode="hidden">
            <a:xfrm>
              <a:off x="609"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6" name="Freeform 1814">
              <a:extLst>
                <a:ext uri="{FF2B5EF4-FFF2-40B4-BE49-F238E27FC236}">
                  <a16:creationId xmlns:a16="http://schemas.microsoft.com/office/drawing/2014/main" id="{A34E758E-A503-446A-B333-302771D7BF1A}"/>
                </a:ext>
              </a:extLst>
            </p:cNvPr>
            <p:cNvSpPr>
              <a:spLocks/>
            </p:cNvSpPr>
            <p:nvPr/>
          </p:nvSpPr>
          <p:spPr bwMode="hidden">
            <a:xfrm>
              <a:off x="523"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7" name="Freeform 1815">
              <a:extLst>
                <a:ext uri="{FF2B5EF4-FFF2-40B4-BE49-F238E27FC236}">
                  <a16:creationId xmlns:a16="http://schemas.microsoft.com/office/drawing/2014/main" id="{34B8D836-07DB-4363-9D9A-B7362D879C6F}"/>
                </a:ext>
              </a:extLst>
            </p:cNvPr>
            <p:cNvSpPr>
              <a:spLocks/>
            </p:cNvSpPr>
            <p:nvPr/>
          </p:nvSpPr>
          <p:spPr bwMode="hidden">
            <a:xfrm>
              <a:off x="437"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8" name="Freeform 1816">
              <a:extLst>
                <a:ext uri="{FF2B5EF4-FFF2-40B4-BE49-F238E27FC236}">
                  <a16:creationId xmlns:a16="http://schemas.microsoft.com/office/drawing/2014/main" id="{18E35E0C-0EC3-4133-ACE6-5314BEEE0A30}"/>
                </a:ext>
              </a:extLst>
            </p:cNvPr>
            <p:cNvSpPr>
              <a:spLocks/>
            </p:cNvSpPr>
            <p:nvPr/>
          </p:nvSpPr>
          <p:spPr bwMode="hidden">
            <a:xfrm>
              <a:off x="350"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19" name="Freeform 1817">
              <a:extLst>
                <a:ext uri="{FF2B5EF4-FFF2-40B4-BE49-F238E27FC236}">
                  <a16:creationId xmlns:a16="http://schemas.microsoft.com/office/drawing/2014/main" id="{1E8BC745-265A-4299-AAD8-CFA0B5F3AD23}"/>
                </a:ext>
              </a:extLst>
            </p:cNvPr>
            <p:cNvSpPr>
              <a:spLocks/>
            </p:cNvSpPr>
            <p:nvPr/>
          </p:nvSpPr>
          <p:spPr bwMode="hidden">
            <a:xfrm>
              <a:off x="264"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0" name="Freeform 1818">
              <a:extLst>
                <a:ext uri="{FF2B5EF4-FFF2-40B4-BE49-F238E27FC236}">
                  <a16:creationId xmlns:a16="http://schemas.microsoft.com/office/drawing/2014/main" id="{74BADA54-D701-4DFF-89EF-7F6703981468}"/>
                </a:ext>
              </a:extLst>
            </p:cNvPr>
            <p:cNvSpPr>
              <a:spLocks/>
            </p:cNvSpPr>
            <p:nvPr/>
          </p:nvSpPr>
          <p:spPr bwMode="hidden">
            <a:xfrm>
              <a:off x="178" y="1449"/>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1" name="Freeform 1819">
              <a:extLst>
                <a:ext uri="{FF2B5EF4-FFF2-40B4-BE49-F238E27FC236}">
                  <a16:creationId xmlns:a16="http://schemas.microsoft.com/office/drawing/2014/main" id="{0EB77715-26FC-4D0C-B96C-96F69D3CFE43}"/>
                </a:ext>
              </a:extLst>
            </p:cNvPr>
            <p:cNvSpPr>
              <a:spLocks/>
            </p:cNvSpPr>
            <p:nvPr/>
          </p:nvSpPr>
          <p:spPr bwMode="hidden">
            <a:xfrm>
              <a:off x="92" y="1449"/>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2" name="Freeform 1820">
              <a:extLst>
                <a:ext uri="{FF2B5EF4-FFF2-40B4-BE49-F238E27FC236}">
                  <a16:creationId xmlns:a16="http://schemas.microsoft.com/office/drawing/2014/main" id="{AA4AE228-41FC-4B3F-872E-F09CC2BED385}"/>
                </a:ext>
              </a:extLst>
            </p:cNvPr>
            <p:cNvSpPr>
              <a:spLocks/>
            </p:cNvSpPr>
            <p:nvPr/>
          </p:nvSpPr>
          <p:spPr bwMode="hidden">
            <a:xfrm>
              <a:off x="9" y="1449"/>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3" name="Freeform 1821">
              <a:extLst>
                <a:ext uri="{FF2B5EF4-FFF2-40B4-BE49-F238E27FC236}">
                  <a16:creationId xmlns:a16="http://schemas.microsoft.com/office/drawing/2014/main" id="{EBF960D5-B5F4-41F2-A33E-874B35B15F45}"/>
                </a:ext>
              </a:extLst>
            </p:cNvPr>
            <p:cNvSpPr>
              <a:spLocks/>
            </p:cNvSpPr>
            <p:nvPr/>
          </p:nvSpPr>
          <p:spPr bwMode="hidden">
            <a:xfrm>
              <a:off x="5694"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4" name="Freeform 1822">
              <a:extLst>
                <a:ext uri="{FF2B5EF4-FFF2-40B4-BE49-F238E27FC236}">
                  <a16:creationId xmlns:a16="http://schemas.microsoft.com/office/drawing/2014/main" id="{072B664F-9FE4-4A61-9EC5-8788CBB005BD}"/>
                </a:ext>
              </a:extLst>
            </p:cNvPr>
            <p:cNvSpPr>
              <a:spLocks/>
            </p:cNvSpPr>
            <p:nvPr/>
          </p:nvSpPr>
          <p:spPr bwMode="hidden">
            <a:xfrm>
              <a:off x="5607" y="153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5" name="Freeform 1823">
              <a:extLst>
                <a:ext uri="{FF2B5EF4-FFF2-40B4-BE49-F238E27FC236}">
                  <a16:creationId xmlns:a16="http://schemas.microsoft.com/office/drawing/2014/main" id="{E0FE41FB-27F1-4FC6-A2C3-E962C7FE735C}"/>
                </a:ext>
              </a:extLst>
            </p:cNvPr>
            <p:cNvSpPr>
              <a:spLocks/>
            </p:cNvSpPr>
            <p:nvPr/>
          </p:nvSpPr>
          <p:spPr bwMode="hidden">
            <a:xfrm>
              <a:off x="5521"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6" name="Freeform 1824">
              <a:extLst>
                <a:ext uri="{FF2B5EF4-FFF2-40B4-BE49-F238E27FC236}">
                  <a16:creationId xmlns:a16="http://schemas.microsoft.com/office/drawing/2014/main" id="{250B4BC4-B2D1-46AE-9409-8FF80BE9FB78}"/>
                </a:ext>
              </a:extLst>
            </p:cNvPr>
            <p:cNvSpPr>
              <a:spLocks/>
            </p:cNvSpPr>
            <p:nvPr/>
          </p:nvSpPr>
          <p:spPr bwMode="hidden">
            <a:xfrm>
              <a:off x="5435"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7" name="Freeform 1825">
              <a:extLst>
                <a:ext uri="{FF2B5EF4-FFF2-40B4-BE49-F238E27FC236}">
                  <a16:creationId xmlns:a16="http://schemas.microsoft.com/office/drawing/2014/main" id="{9B4A0885-4903-4AC5-A617-51760EA95081}"/>
                </a:ext>
              </a:extLst>
            </p:cNvPr>
            <p:cNvSpPr>
              <a:spLocks/>
            </p:cNvSpPr>
            <p:nvPr/>
          </p:nvSpPr>
          <p:spPr bwMode="hidden">
            <a:xfrm>
              <a:off x="5349"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8" name="Freeform 1826">
              <a:extLst>
                <a:ext uri="{FF2B5EF4-FFF2-40B4-BE49-F238E27FC236}">
                  <a16:creationId xmlns:a16="http://schemas.microsoft.com/office/drawing/2014/main" id="{458CED01-73BD-41AB-B41B-D702A07788F3}"/>
                </a:ext>
              </a:extLst>
            </p:cNvPr>
            <p:cNvSpPr>
              <a:spLocks/>
            </p:cNvSpPr>
            <p:nvPr/>
          </p:nvSpPr>
          <p:spPr bwMode="hidden">
            <a:xfrm>
              <a:off x="5263"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29" name="Freeform 1827">
              <a:extLst>
                <a:ext uri="{FF2B5EF4-FFF2-40B4-BE49-F238E27FC236}">
                  <a16:creationId xmlns:a16="http://schemas.microsoft.com/office/drawing/2014/main" id="{8E237933-29F6-40BB-818B-3755308BA404}"/>
                </a:ext>
              </a:extLst>
            </p:cNvPr>
            <p:cNvSpPr>
              <a:spLocks/>
            </p:cNvSpPr>
            <p:nvPr/>
          </p:nvSpPr>
          <p:spPr bwMode="hidden">
            <a:xfrm>
              <a:off x="5177"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0" name="Freeform 1828">
              <a:extLst>
                <a:ext uri="{FF2B5EF4-FFF2-40B4-BE49-F238E27FC236}">
                  <a16:creationId xmlns:a16="http://schemas.microsoft.com/office/drawing/2014/main" id="{4A2AA0C0-6356-48FE-8156-A9AC24F5DF99}"/>
                </a:ext>
              </a:extLst>
            </p:cNvPr>
            <p:cNvSpPr>
              <a:spLocks/>
            </p:cNvSpPr>
            <p:nvPr/>
          </p:nvSpPr>
          <p:spPr bwMode="hidden">
            <a:xfrm>
              <a:off x="5090"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1" name="Freeform 1829">
              <a:extLst>
                <a:ext uri="{FF2B5EF4-FFF2-40B4-BE49-F238E27FC236}">
                  <a16:creationId xmlns:a16="http://schemas.microsoft.com/office/drawing/2014/main" id="{7E251904-ECE3-4D9C-93CA-C3EAEDB78B82}"/>
                </a:ext>
              </a:extLst>
            </p:cNvPr>
            <p:cNvSpPr>
              <a:spLocks/>
            </p:cNvSpPr>
            <p:nvPr/>
          </p:nvSpPr>
          <p:spPr bwMode="hidden">
            <a:xfrm>
              <a:off x="5004"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2" name="Freeform 1830">
              <a:extLst>
                <a:ext uri="{FF2B5EF4-FFF2-40B4-BE49-F238E27FC236}">
                  <a16:creationId xmlns:a16="http://schemas.microsoft.com/office/drawing/2014/main" id="{F1DAD832-9062-4BA3-A026-B40A28F0E76E}"/>
                </a:ext>
              </a:extLst>
            </p:cNvPr>
            <p:cNvSpPr>
              <a:spLocks/>
            </p:cNvSpPr>
            <p:nvPr/>
          </p:nvSpPr>
          <p:spPr bwMode="hidden">
            <a:xfrm>
              <a:off x="4918"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3" name="Freeform 1831">
              <a:extLst>
                <a:ext uri="{FF2B5EF4-FFF2-40B4-BE49-F238E27FC236}">
                  <a16:creationId xmlns:a16="http://schemas.microsoft.com/office/drawing/2014/main" id="{9BD89ECE-A540-4580-B0A1-F002E697FBBF}"/>
                </a:ext>
              </a:extLst>
            </p:cNvPr>
            <p:cNvSpPr>
              <a:spLocks/>
            </p:cNvSpPr>
            <p:nvPr/>
          </p:nvSpPr>
          <p:spPr bwMode="hidden">
            <a:xfrm>
              <a:off x="4832"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4" name="Freeform 1832">
              <a:extLst>
                <a:ext uri="{FF2B5EF4-FFF2-40B4-BE49-F238E27FC236}">
                  <a16:creationId xmlns:a16="http://schemas.microsoft.com/office/drawing/2014/main" id="{F5A4928A-3115-410C-A810-743247822B92}"/>
                </a:ext>
              </a:extLst>
            </p:cNvPr>
            <p:cNvSpPr>
              <a:spLocks/>
            </p:cNvSpPr>
            <p:nvPr/>
          </p:nvSpPr>
          <p:spPr bwMode="hidden">
            <a:xfrm>
              <a:off x="4746"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5" name="Freeform 1833">
              <a:extLst>
                <a:ext uri="{FF2B5EF4-FFF2-40B4-BE49-F238E27FC236}">
                  <a16:creationId xmlns:a16="http://schemas.microsoft.com/office/drawing/2014/main" id="{DEA5C922-8169-42D6-9455-9DC69115FF17}"/>
                </a:ext>
              </a:extLst>
            </p:cNvPr>
            <p:cNvSpPr>
              <a:spLocks/>
            </p:cNvSpPr>
            <p:nvPr/>
          </p:nvSpPr>
          <p:spPr bwMode="hidden">
            <a:xfrm>
              <a:off x="4659" y="153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6" name="Freeform 1834">
              <a:extLst>
                <a:ext uri="{FF2B5EF4-FFF2-40B4-BE49-F238E27FC236}">
                  <a16:creationId xmlns:a16="http://schemas.microsoft.com/office/drawing/2014/main" id="{3737DA5F-C734-4128-B53B-E6CBE98CA487}"/>
                </a:ext>
              </a:extLst>
            </p:cNvPr>
            <p:cNvSpPr>
              <a:spLocks/>
            </p:cNvSpPr>
            <p:nvPr/>
          </p:nvSpPr>
          <p:spPr bwMode="hidden">
            <a:xfrm>
              <a:off x="4573"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7" name="Freeform 1835">
              <a:extLst>
                <a:ext uri="{FF2B5EF4-FFF2-40B4-BE49-F238E27FC236}">
                  <a16:creationId xmlns:a16="http://schemas.microsoft.com/office/drawing/2014/main" id="{DB315382-2F11-4900-A661-F2B69D73B0FB}"/>
                </a:ext>
              </a:extLst>
            </p:cNvPr>
            <p:cNvSpPr>
              <a:spLocks/>
            </p:cNvSpPr>
            <p:nvPr/>
          </p:nvSpPr>
          <p:spPr bwMode="hidden">
            <a:xfrm>
              <a:off x="4487"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8" name="Freeform 1836">
              <a:extLst>
                <a:ext uri="{FF2B5EF4-FFF2-40B4-BE49-F238E27FC236}">
                  <a16:creationId xmlns:a16="http://schemas.microsoft.com/office/drawing/2014/main" id="{CBA37D44-15BB-48B0-A9E3-A9E0FEC9ED29}"/>
                </a:ext>
              </a:extLst>
            </p:cNvPr>
            <p:cNvSpPr>
              <a:spLocks/>
            </p:cNvSpPr>
            <p:nvPr/>
          </p:nvSpPr>
          <p:spPr bwMode="hidden">
            <a:xfrm>
              <a:off x="4401"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39" name="Freeform 1837">
              <a:extLst>
                <a:ext uri="{FF2B5EF4-FFF2-40B4-BE49-F238E27FC236}">
                  <a16:creationId xmlns:a16="http://schemas.microsoft.com/office/drawing/2014/main" id="{54AF889B-C29A-481B-87BA-25ABDC157E5F}"/>
                </a:ext>
              </a:extLst>
            </p:cNvPr>
            <p:cNvSpPr>
              <a:spLocks/>
            </p:cNvSpPr>
            <p:nvPr/>
          </p:nvSpPr>
          <p:spPr bwMode="hidden">
            <a:xfrm>
              <a:off x="4315"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0" name="Freeform 1838">
              <a:extLst>
                <a:ext uri="{FF2B5EF4-FFF2-40B4-BE49-F238E27FC236}">
                  <a16:creationId xmlns:a16="http://schemas.microsoft.com/office/drawing/2014/main" id="{5B60E9AB-20FC-40FE-B778-9BB79648CAF6}"/>
                </a:ext>
              </a:extLst>
            </p:cNvPr>
            <p:cNvSpPr>
              <a:spLocks/>
            </p:cNvSpPr>
            <p:nvPr/>
          </p:nvSpPr>
          <p:spPr bwMode="hidden">
            <a:xfrm>
              <a:off x="4229"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1" name="Freeform 1839">
              <a:extLst>
                <a:ext uri="{FF2B5EF4-FFF2-40B4-BE49-F238E27FC236}">
                  <a16:creationId xmlns:a16="http://schemas.microsoft.com/office/drawing/2014/main" id="{22C0FA7D-2FEA-4FF9-B247-E94D0A1B78DB}"/>
                </a:ext>
              </a:extLst>
            </p:cNvPr>
            <p:cNvSpPr>
              <a:spLocks/>
            </p:cNvSpPr>
            <p:nvPr/>
          </p:nvSpPr>
          <p:spPr bwMode="hidden">
            <a:xfrm>
              <a:off x="4142"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2" name="Freeform 1840">
              <a:extLst>
                <a:ext uri="{FF2B5EF4-FFF2-40B4-BE49-F238E27FC236}">
                  <a16:creationId xmlns:a16="http://schemas.microsoft.com/office/drawing/2014/main" id="{BB0BABD9-CC84-483A-B23F-84947D2363A3}"/>
                </a:ext>
              </a:extLst>
            </p:cNvPr>
            <p:cNvSpPr>
              <a:spLocks/>
            </p:cNvSpPr>
            <p:nvPr/>
          </p:nvSpPr>
          <p:spPr bwMode="hidden">
            <a:xfrm>
              <a:off x="4056"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3" name="Freeform 1841">
              <a:extLst>
                <a:ext uri="{FF2B5EF4-FFF2-40B4-BE49-F238E27FC236}">
                  <a16:creationId xmlns:a16="http://schemas.microsoft.com/office/drawing/2014/main" id="{32D7C638-84D4-4FF0-AA27-D3B0B7302155}"/>
                </a:ext>
              </a:extLst>
            </p:cNvPr>
            <p:cNvSpPr>
              <a:spLocks/>
            </p:cNvSpPr>
            <p:nvPr/>
          </p:nvSpPr>
          <p:spPr bwMode="hidden">
            <a:xfrm>
              <a:off x="3970"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4" name="Freeform 1842">
              <a:extLst>
                <a:ext uri="{FF2B5EF4-FFF2-40B4-BE49-F238E27FC236}">
                  <a16:creationId xmlns:a16="http://schemas.microsoft.com/office/drawing/2014/main" id="{60FB58D1-2431-47FF-9A90-4168D48295E1}"/>
                </a:ext>
              </a:extLst>
            </p:cNvPr>
            <p:cNvSpPr>
              <a:spLocks/>
            </p:cNvSpPr>
            <p:nvPr/>
          </p:nvSpPr>
          <p:spPr bwMode="hidden">
            <a:xfrm>
              <a:off x="3884"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5" name="Freeform 1843">
              <a:extLst>
                <a:ext uri="{FF2B5EF4-FFF2-40B4-BE49-F238E27FC236}">
                  <a16:creationId xmlns:a16="http://schemas.microsoft.com/office/drawing/2014/main" id="{1ED382B6-6980-4DB8-89F3-8D2CCDA81C11}"/>
                </a:ext>
              </a:extLst>
            </p:cNvPr>
            <p:cNvSpPr>
              <a:spLocks/>
            </p:cNvSpPr>
            <p:nvPr/>
          </p:nvSpPr>
          <p:spPr bwMode="hidden">
            <a:xfrm>
              <a:off x="3798"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6" name="Freeform 1844">
              <a:extLst>
                <a:ext uri="{FF2B5EF4-FFF2-40B4-BE49-F238E27FC236}">
                  <a16:creationId xmlns:a16="http://schemas.microsoft.com/office/drawing/2014/main" id="{0CDF239B-FE61-4425-9C9D-F69A4499BBF5}"/>
                </a:ext>
              </a:extLst>
            </p:cNvPr>
            <p:cNvSpPr>
              <a:spLocks/>
            </p:cNvSpPr>
            <p:nvPr/>
          </p:nvSpPr>
          <p:spPr bwMode="hidden">
            <a:xfrm>
              <a:off x="3711" y="153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7" name="Freeform 1845">
              <a:extLst>
                <a:ext uri="{FF2B5EF4-FFF2-40B4-BE49-F238E27FC236}">
                  <a16:creationId xmlns:a16="http://schemas.microsoft.com/office/drawing/2014/main" id="{7889A381-04AF-4C3E-903E-4C6A08E06A51}"/>
                </a:ext>
              </a:extLst>
            </p:cNvPr>
            <p:cNvSpPr>
              <a:spLocks/>
            </p:cNvSpPr>
            <p:nvPr/>
          </p:nvSpPr>
          <p:spPr bwMode="hidden">
            <a:xfrm>
              <a:off x="3625"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8" name="Freeform 1846">
              <a:extLst>
                <a:ext uri="{FF2B5EF4-FFF2-40B4-BE49-F238E27FC236}">
                  <a16:creationId xmlns:a16="http://schemas.microsoft.com/office/drawing/2014/main" id="{8EECD21A-5B3B-4FCB-87C2-F63D10497357}"/>
                </a:ext>
              </a:extLst>
            </p:cNvPr>
            <p:cNvSpPr>
              <a:spLocks/>
            </p:cNvSpPr>
            <p:nvPr/>
          </p:nvSpPr>
          <p:spPr bwMode="hidden">
            <a:xfrm>
              <a:off x="3539"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49" name="Freeform 1847">
              <a:extLst>
                <a:ext uri="{FF2B5EF4-FFF2-40B4-BE49-F238E27FC236}">
                  <a16:creationId xmlns:a16="http://schemas.microsoft.com/office/drawing/2014/main" id="{ACFBCC07-C6AD-419A-BDD4-D6AC7FDF4CBA}"/>
                </a:ext>
              </a:extLst>
            </p:cNvPr>
            <p:cNvSpPr>
              <a:spLocks/>
            </p:cNvSpPr>
            <p:nvPr/>
          </p:nvSpPr>
          <p:spPr bwMode="hidden">
            <a:xfrm>
              <a:off x="3453"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0" name="Freeform 1848">
              <a:extLst>
                <a:ext uri="{FF2B5EF4-FFF2-40B4-BE49-F238E27FC236}">
                  <a16:creationId xmlns:a16="http://schemas.microsoft.com/office/drawing/2014/main" id="{BF5D0FCB-3B38-4665-8D3A-E84F31F66629}"/>
                </a:ext>
              </a:extLst>
            </p:cNvPr>
            <p:cNvSpPr>
              <a:spLocks/>
            </p:cNvSpPr>
            <p:nvPr/>
          </p:nvSpPr>
          <p:spPr bwMode="hidden">
            <a:xfrm>
              <a:off x="3367"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1" name="Freeform 1849">
              <a:extLst>
                <a:ext uri="{FF2B5EF4-FFF2-40B4-BE49-F238E27FC236}">
                  <a16:creationId xmlns:a16="http://schemas.microsoft.com/office/drawing/2014/main" id="{09EADB36-150F-47F5-9013-798D50A97F32}"/>
                </a:ext>
              </a:extLst>
            </p:cNvPr>
            <p:cNvSpPr>
              <a:spLocks/>
            </p:cNvSpPr>
            <p:nvPr/>
          </p:nvSpPr>
          <p:spPr bwMode="hidden">
            <a:xfrm>
              <a:off x="3281"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2" name="Freeform 1850">
              <a:extLst>
                <a:ext uri="{FF2B5EF4-FFF2-40B4-BE49-F238E27FC236}">
                  <a16:creationId xmlns:a16="http://schemas.microsoft.com/office/drawing/2014/main" id="{39315BF2-23BE-42FD-A979-B31DECB4EEDD}"/>
                </a:ext>
              </a:extLst>
            </p:cNvPr>
            <p:cNvSpPr>
              <a:spLocks/>
            </p:cNvSpPr>
            <p:nvPr/>
          </p:nvSpPr>
          <p:spPr bwMode="hidden">
            <a:xfrm>
              <a:off x="3194"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3" name="Freeform 1851">
              <a:extLst>
                <a:ext uri="{FF2B5EF4-FFF2-40B4-BE49-F238E27FC236}">
                  <a16:creationId xmlns:a16="http://schemas.microsoft.com/office/drawing/2014/main" id="{2E0B6AC7-B14E-44F8-B45F-0779B941DF38}"/>
                </a:ext>
              </a:extLst>
            </p:cNvPr>
            <p:cNvSpPr>
              <a:spLocks/>
            </p:cNvSpPr>
            <p:nvPr/>
          </p:nvSpPr>
          <p:spPr bwMode="hidden">
            <a:xfrm>
              <a:off x="3108"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4" name="Freeform 1852">
              <a:extLst>
                <a:ext uri="{FF2B5EF4-FFF2-40B4-BE49-F238E27FC236}">
                  <a16:creationId xmlns:a16="http://schemas.microsoft.com/office/drawing/2014/main" id="{5C1B25E3-2044-46EF-81E5-41721C1A8E6D}"/>
                </a:ext>
              </a:extLst>
            </p:cNvPr>
            <p:cNvSpPr>
              <a:spLocks/>
            </p:cNvSpPr>
            <p:nvPr/>
          </p:nvSpPr>
          <p:spPr bwMode="hidden">
            <a:xfrm>
              <a:off x="3022"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5" name="Freeform 1853">
              <a:extLst>
                <a:ext uri="{FF2B5EF4-FFF2-40B4-BE49-F238E27FC236}">
                  <a16:creationId xmlns:a16="http://schemas.microsoft.com/office/drawing/2014/main" id="{7B28CD23-F034-48FC-B272-09C2052FB66D}"/>
                </a:ext>
              </a:extLst>
            </p:cNvPr>
            <p:cNvSpPr>
              <a:spLocks/>
            </p:cNvSpPr>
            <p:nvPr/>
          </p:nvSpPr>
          <p:spPr bwMode="hidden">
            <a:xfrm>
              <a:off x="2936"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6" name="Freeform 1854">
              <a:extLst>
                <a:ext uri="{FF2B5EF4-FFF2-40B4-BE49-F238E27FC236}">
                  <a16:creationId xmlns:a16="http://schemas.microsoft.com/office/drawing/2014/main" id="{946ACC22-0E3A-4179-8FD8-38C7BB3A5204}"/>
                </a:ext>
              </a:extLst>
            </p:cNvPr>
            <p:cNvSpPr>
              <a:spLocks/>
            </p:cNvSpPr>
            <p:nvPr/>
          </p:nvSpPr>
          <p:spPr bwMode="hidden">
            <a:xfrm>
              <a:off x="2850"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7" name="Freeform 1855">
              <a:extLst>
                <a:ext uri="{FF2B5EF4-FFF2-40B4-BE49-F238E27FC236}">
                  <a16:creationId xmlns:a16="http://schemas.microsoft.com/office/drawing/2014/main" id="{EF6E6197-B16B-47D0-A644-81A039FDDD7B}"/>
                </a:ext>
              </a:extLst>
            </p:cNvPr>
            <p:cNvSpPr>
              <a:spLocks/>
            </p:cNvSpPr>
            <p:nvPr/>
          </p:nvSpPr>
          <p:spPr bwMode="hidden">
            <a:xfrm>
              <a:off x="2763" y="153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8" name="Freeform 1856">
              <a:extLst>
                <a:ext uri="{FF2B5EF4-FFF2-40B4-BE49-F238E27FC236}">
                  <a16:creationId xmlns:a16="http://schemas.microsoft.com/office/drawing/2014/main" id="{5525B11B-E326-460F-9DE8-FD4ACF4EEE5D}"/>
                </a:ext>
              </a:extLst>
            </p:cNvPr>
            <p:cNvSpPr>
              <a:spLocks/>
            </p:cNvSpPr>
            <p:nvPr/>
          </p:nvSpPr>
          <p:spPr bwMode="hidden">
            <a:xfrm>
              <a:off x="2677"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59" name="Freeform 1857">
              <a:extLst>
                <a:ext uri="{FF2B5EF4-FFF2-40B4-BE49-F238E27FC236}">
                  <a16:creationId xmlns:a16="http://schemas.microsoft.com/office/drawing/2014/main" id="{1943DC7F-A045-46EB-914F-1A34824EC78F}"/>
                </a:ext>
              </a:extLst>
            </p:cNvPr>
            <p:cNvSpPr>
              <a:spLocks/>
            </p:cNvSpPr>
            <p:nvPr/>
          </p:nvSpPr>
          <p:spPr bwMode="hidden">
            <a:xfrm>
              <a:off x="2591"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0" name="Freeform 1858">
              <a:extLst>
                <a:ext uri="{FF2B5EF4-FFF2-40B4-BE49-F238E27FC236}">
                  <a16:creationId xmlns:a16="http://schemas.microsoft.com/office/drawing/2014/main" id="{B57216DE-DE93-4B5C-A365-147B16AEE05C}"/>
                </a:ext>
              </a:extLst>
            </p:cNvPr>
            <p:cNvSpPr>
              <a:spLocks/>
            </p:cNvSpPr>
            <p:nvPr/>
          </p:nvSpPr>
          <p:spPr bwMode="hidden">
            <a:xfrm>
              <a:off x="2505"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1" name="Freeform 1859">
              <a:extLst>
                <a:ext uri="{FF2B5EF4-FFF2-40B4-BE49-F238E27FC236}">
                  <a16:creationId xmlns:a16="http://schemas.microsoft.com/office/drawing/2014/main" id="{164FCDCD-A0BB-402D-9BBE-EA0339AF55D3}"/>
                </a:ext>
              </a:extLst>
            </p:cNvPr>
            <p:cNvSpPr>
              <a:spLocks/>
            </p:cNvSpPr>
            <p:nvPr/>
          </p:nvSpPr>
          <p:spPr bwMode="hidden">
            <a:xfrm>
              <a:off x="2419"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2" name="Freeform 1860">
              <a:extLst>
                <a:ext uri="{FF2B5EF4-FFF2-40B4-BE49-F238E27FC236}">
                  <a16:creationId xmlns:a16="http://schemas.microsoft.com/office/drawing/2014/main" id="{11E67EA4-FE51-43BE-936E-54606A7F9B9F}"/>
                </a:ext>
              </a:extLst>
            </p:cNvPr>
            <p:cNvSpPr>
              <a:spLocks/>
            </p:cNvSpPr>
            <p:nvPr/>
          </p:nvSpPr>
          <p:spPr bwMode="hidden">
            <a:xfrm>
              <a:off x="2333"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3" name="Freeform 1861">
              <a:extLst>
                <a:ext uri="{FF2B5EF4-FFF2-40B4-BE49-F238E27FC236}">
                  <a16:creationId xmlns:a16="http://schemas.microsoft.com/office/drawing/2014/main" id="{503FDEAA-FDC0-4210-BC19-8D37127EDBA2}"/>
                </a:ext>
              </a:extLst>
            </p:cNvPr>
            <p:cNvSpPr>
              <a:spLocks/>
            </p:cNvSpPr>
            <p:nvPr/>
          </p:nvSpPr>
          <p:spPr bwMode="hidden">
            <a:xfrm>
              <a:off x="2246"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4" name="Freeform 1862">
              <a:extLst>
                <a:ext uri="{FF2B5EF4-FFF2-40B4-BE49-F238E27FC236}">
                  <a16:creationId xmlns:a16="http://schemas.microsoft.com/office/drawing/2014/main" id="{DCC3488C-C5ED-44FB-9F46-EDE3B2EA6B4A}"/>
                </a:ext>
              </a:extLst>
            </p:cNvPr>
            <p:cNvSpPr>
              <a:spLocks/>
            </p:cNvSpPr>
            <p:nvPr/>
          </p:nvSpPr>
          <p:spPr bwMode="hidden">
            <a:xfrm>
              <a:off x="2160"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5" name="Freeform 1863">
              <a:extLst>
                <a:ext uri="{FF2B5EF4-FFF2-40B4-BE49-F238E27FC236}">
                  <a16:creationId xmlns:a16="http://schemas.microsoft.com/office/drawing/2014/main" id="{10DDBDA7-01AD-4549-9670-2F1A4CB63EE3}"/>
                </a:ext>
              </a:extLst>
            </p:cNvPr>
            <p:cNvSpPr>
              <a:spLocks/>
            </p:cNvSpPr>
            <p:nvPr/>
          </p:nvSpPr>
          <p:spPr bwMode="hidden">
            <a:xfrm>
              <a:off x="2074"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6" name="Freeform 1864">
              <a:extLst>
                <a:ext uri="{FF2B5EF4-FFF2-40B4-BE49-F238E27FC236}">
                  <a16:creationId xmlns:a16="http://schemas.microsoft.com/office/drawing/2014/main" id="{44D8C82D-3AA1-4CE7-A864-7011E0F72A29}"/>
                </a:ext>
              </a:extLst>
            </p:cNvPr>
            <p:cNvSpPr>
              <a:spLocks/>
            </p:cNvSpPr>
            <p:nvPr/>
          </p:nvSpPr>
          <p:spPr bwMode="hidden">
            <a:xfrm>
              <a:off x="1988"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7" name="Freeform 1865">
              <a:extLst>
                <a:ext uri="{FF2B5EF4-FFF2-40B4-BE49-F238E27FC236}">
                  <a16:creationId xmlns:a16="http://schemas.microsoft.com/office/drawing/2014/main" id="{503A1DDB-E4A1-4365-9F87-F374103BC91E}"/>
                </a:ext>
              </a:extLst>
            </p:cNvPr>
            <p:cNvSpPr>
              <a:spLocks/>
            </p:cNvSpPr>
            <p:nvPr/>
          </p:nvSpPr>
          <p:spPr bwMode="hidden">
            <a:xfrm>
              <a:off x="1902"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8" name="Freeform 1866">
              <a:extLst>
                <a:ext uri="{FF2B5EF4-FFF2-40B4-BE49-F238E27FC236}">
                  <a16:creationId xmlns:a16="http://schemas.microsoft.com/office/drawing/2014/main" id="{58260739-6EEE-40FF-8113-209D90478B3E}"/>
                </a:ext>
              </a:extLst>
            </p:cNvPr>
            <p:cNvSpPr>
              <a:spLocks/>
            </p:cNvSpPr>
            <p:nvPr/>
          </p:nvSpPr>
          <p:spPr bwMode="hidden">
            <a:xfrm>
              <a:off x="1815" y="153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69" name="Freeform 1867">
              <a:extLst>
                <a:ext uri="{FF2B5EF4-FFF2-40B4-BE49-F238E27FC236}">
                  <a16:creationId xmlns:a16="http://schemas.microsoft.com/office/drawing/2014/main" id="{72DD09FF-0EED-4518-A570-2920A77C9E28}"/>
                </a:ext>
              </a:extLst>
            </p:cNvPr>
            <p:cNvSpPr>
              <a:spLocks/>
            </p:cNvSpPr>
            <p:nvPr/>
          </p:nvSpPr>
          <p:spPr bwMode="hidden">
            <a:xfrm>
              <a:off x="1729"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0" name="Freeform 1868">
              <a:extLst>
                <a:ext uri="{FF2B5EF4-FFF2-40B4-BE49-F238E27FC236}">
                  <a16:creationId xmlns:a16="http://schemas.microsoft.com/office/drawing/2014/main" id="{912EC3F8-C964-4337-B97D-52E1B99BA511}"/>
                </a:ext>
              </a:extLst>
            </p:cNvPr>
            <p:cNvSpPr>
              <a:spLocks/>
            </p:cNvSpPr>
            <p:nvPr/>
          </p:nvSpPr>
          <p:spPr bwMode="hidden">
            <a:xfrm>
              <a:off x="1643"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1" name="Freeform 1869">
              <a:extLst>
                <a:ext uri="{FF2B5EF4-FFF2-40B4-BE49-F238E27FC236}">
                  <a16:creationId xmlns:a16="http://schemas.microsoft.com/office/drawing/2014/main" id="{A4BBD89B-9824-4175-98A4-6915377A5EE2}"/>
                </a:ext>
              </a:extLst>
            </p:cNvPr>
            <p:cNvSpPr>
              <a:spLocks/>
            </p:cNvSpPr>
            <p:nvPr/>
          </p:nvSpPr>
          <p:spPr bwMode="hidden">
            <a:xfrm>
              <a:off x="1557"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2" name="Freeform 1870">
              <a:extLst>
                <a:ext uri="{FF2B5EF4-FFF2-40B4-BE49-F238E27FC236}">
                  <a16:creationId xmlns:a16="http://schemas.microsoft.com/office/drawing/2014/main" id="{BBF752B7-F771-4E13-8B3B-D8F4A8849F12}"/>
                </a:ext>
              </a:extLst>
            </p:cNvPr>
            <p:cNvSpPr>
              <a:spLocks/>
            </p:cNvSpPr>
            <p:nvPr/>
          </p:nvSpPr>
          <p:spPr bwMode="hidden">
            <a:xfrm>
              <a:off x="1471"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3" name="Freeform 1871">
              <a:extLst>
                <a:ext uri="{FF2B5EF4-FFF2-40B4-BE49-F238E27FC236}">
                  <a16:creationId xmlns:a16="http://schemas.microsoft.com/office/drawing/2014/main" id="{A3062D3D-9E81-4357-86D2-10654388E8A9}"/>
                </a:ext>
              </a:extLst>
            </p:cNvPr>
            <p:cNvSpPr>
              <a:spLocks/>
            </p:cNvSpPr>
            <p:nvPr/>
          </p:nvSpPr>
          <p:spPr bwMode="hidden">
            <a:xfrm>
              <a:off x="1385"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4" name="Freeform 1872">
              <a:extLst>
                <a:ext uri="{FF2B5EF4-FFF2-40B4-BE49-F238E27FC236}">
                  <a16:creationId xmlns:a16="http://schemas.microsoft.com/office/drawing/2014/main" id="{2B7D8B90-B978-414A-A713-F468F6E73202}"/>
                </a:ext>
              </a:extLst>
            </p:cNvPr>
            <p:cNvSpPr>
              <a:spLocks/>
            </p:cNvSpPr>
            <p:nvPr/>
          </p:nvSpPr>
          <p:spPr bwMode="hidden">
            <a:xfrm>
              <a:off x="1298"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5" name="Freeform 1873">
              <a:extLst>
                <a:ext uri="{FF2B5EF4-FFF2-40B4-BE49-F238E27FC236}">
                  <a16:creationId xmlns:a16="http://schemas.microsoft.com/office/drawing/2014/main" id="{2EB1EADE-ED4F-4486-9B4E-A11E4381F54E}"/>
                </a:ext>
              </a:extLst>
            </p:cNvPr>
            <p:cNvSpPr>
              <a:spLocks/>
            </p:cNvSpPr>
            <p:nvPr/>
          </p:nvSpPr>
          <p:spPr bwMode="hidden">
            <a:xfrm>
              <a:off x="1212"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6" name="Freeform 1874">
              <a:extLst>
                <a:ext uri="{FF2B5EF4-FFF2-40B4-BE49-F238E27FC236}">
                  <a16:creationId xmlns:a16="http://schemas.microsoft.com/office/drawing/2014/main" id="{12120A02-BB21-43DC-BF76-DE326F5ECD13}"/>
                </a:ext>
              </a:extLst>
            </p:cNvPr>
            <p:cNvSpPr>
              <a:spLocks/>
            </p:cNvSpPr>
            <p:nvPr/>
          </p:nvSpPr>
          <p:spPr bwMode="hidden">
            <a:xfrm>
              <a:off x="1126"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7" name="Freeform 1875">
              <a:extLst>
                <a:ext uri="{FF2B5EF4-FFF2-40B4-BE49-F238E27FC236}">
                  <a16:creationId xmlns:a16="http://schemas.microsoft.com/office/drawing/2014/main" id="{A69CC0B1-E1C5-4D00-B3BE-CF9AD0B5C7ED}"/>
                </a:ext>
              </a:extLst>
            </p:cNvPr>
            <p:cNvSpPr>
              <a:spLocks/>
            </p:cNvSpPr>
            <p:nvPr/>
          </p:nvSpPr>
          <p:spPr bwMode="hidden">
            <a:xfrm>
              <a:off x="1040"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8" name="Freeform 1876">
              <a:extLst>
                <a:ext uri="{FF2B5EF4-FFF2-40B4-BE49-F238E27FC236}">
                  <a16:creationId xmlns:a16="http://schemas.microsoft.com/office/drawing/2014/main" id="{D70FFBA9-A71D-40CD-A556-086AFB3E85EC}"/>
                </a:ext>
              </a:extLst>
            </p:cNvPr>
            <p:cNvSpPr>
              <a:spLocks/>
            </p:cNvSpPr>
            <p:nvPr/>
          </p:nvSpPr>
          <p:spPr bwMode="hidden">
            <a:xfrm>
              <a:off x="954"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79" name="Freeform 1877">
              <a:extLst>
                <a:ext uri="{FF2B5EF4-FFF2-40B4-BE49-F238E27FC236}">
                  <a16:creationId xmlns:a16="http://schemas.microsoft.com/office/drawing/2014/main" id="{DA1FEC87-BC27-40E5-86BF-60CB3A0EDEFC}"/>
                </a:ext>
              </a:extLst>
            </p:cNvPr>
            <p:cNvSpPr>
              <a:spLocks/>
            </p:cNvSpPr>
            <p:nvPr/>
          </p:nvSpPr>
          <p:spPr bwMode="hidden">
            <a:xfrm>
              <a:off x="867" y="1535"/>
              <a:ext cx="44" cy="43"/>
            </a:xfrm>
            <a:custGeom>
              <a:avLst/>
              <a:gdLst>
                <a:gd name="T0" fmla="*/ 0 w 44"/>
                <a:gd name="T1" fmla="*/ 43 h 43"/>
                <a:gd name="T2" fmla="*/ 0 w 44"/>
                <a:gd name="T3" fmla="*/ 0 h 43"/>
                <a:gd name="T4" fmla="*/ 44 w 44"/>
                <a:gd name="T5" fmla="*/ 0 h 43"/>
                <a:gd name="T6" fmla="*/ 44 w 44"/>
                <a:gd name="T7" fmla="*/ 43 h 43"/>
                <a:gd name="T8" fmla="*/ 0 w 44"/>
                <a:gd name="T9" fmla="*/ 43 h 43"/>
                <a:gd name="T10" fmla="*/ 0 w 44"/>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43"/>
                  </a:moveTo>
                  <a:lnTo>
                    <a:pt x="0" y="0"/>
                  </a:lnTo>
                  <a:lnTo>
                    <a:pt x="44" y="0"/>
                  </a:lnTo>
                  <a:lnTo>
                    <a:pt x="44"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0" name="Freeform 1878">
              <a:extLst>
                <a:ext uri="{FF2B5EF4-FFF2-40B4-BE49-F238E27FC236}">
                  <a16:creationId xmlns:a16="http://schemas.microsoft.com/office/drawing/2014/main" id="{DBFB6C9E-5DF7-4D9F-81FF-4E8C79B35235}"/>
                </a:ext>
              </a:extLst>
            </p:cNvPr>
            <p:cNvSpPr>
              <a:spLocks/>
            </p:cNvSpPr>
            <p:nvPr/>
          </p:nvSpPr>
          <p:spPr bwMode="hidden">
            <a:xfrm>
              <a:off x="781"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1" name="Freeform 1879">
              <a:extLst>
                <a:ext uri="{FF2B5EF4-FFF2-40B4-BE49-F238E27FC236}">
                  <a16:creationId xmlns:a16="http://schemas.microsoft.com/office/drawing/2014/main" id="{E96A9CB2-BA7E-40D7-8525-94851A714E17}"/>
                </a:ext>
              </a:extLst>
            </p:cNvPr>
            <p:cNvSpPr>
              <a:spLocks/>
            </p:cNvSpPr>
            <p:nvPr/>
          </p:nvSpPr>
          <p:spPr bwMode="hidden">
            <a:xfrm>
              <a:off x="695"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2" name="Freeform 1880">
              <a:extLst>
                <a:ext uri="{FF2B5EF4-FFF2-40B4-BE49-F238E27FC236}">
                  <a16:creationId xmlns:a16="http://schemas.microsoft.com/office/drawing/2014/main" id="{F5BCFDB6-F7D7-47D0-B399-07B2803C5029}"/>
                </a:ext>
              </a:extLst>
            </p:cNvPr>
            <p:cNvSpPr>
              <a:spLocks/>
            </p:cNvSpPr>
            <p:nvPr/>
          </p:nvSpPr>
          <p:spPr bwMode="hidden">
            <a:xfrm>
              <a:off x="609"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3" name="Freeform 1881">
              <a:extLst>
                <a:ext uri="{FF2B5EF4-FFF2-40B4-BE49-F238E27FC236}">
                  <a16:creationId xmlns:a16="http://schemas.microsoft.com/office/drawing/2014/main" id="{E1BB6E4B-937F-4199-B0B4-1C660FA4A05D}"/>
                </a:ext>
              </a:extLst>
            </p:cNvPr>
            <p:cNvSpPr>
              <a:spLocks/>
            </p:cNvSpPr>
            <p:nvPr/>
          </p:nvSpPr>
          <p:spPr bwMode="hidden">
            <a:xfrm>
              <a:off x="523"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4" name="Freeform 1882">
              <a:extLst>
                <a:ext uri="{FF2B5EF4-FFF2-40B4-BE49-F238E27FC236}">
                  <a16:creationId xmlns:a16="http://schemas.microsoft.com/office/drawing/2014/main" id="{44541971-C21E-468F-B205-02FF601946FA}"/>
                </a:ext>
              </a:extLst>
            </p:cNvPr>
            <p:cNvSpPr>
              <a:spLocks/>
            </p:cNvSpPr>
            <p:nvPr/>
          </p:nvSpPr>
          <p:spPr bwMode="hidden">
            <a:xfrm>
              <a:off x="437"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5" name="Freeform 1883">
              <a:extLst>
                <a:ext uri="{FF2B5EF4-FFF2-40B4-BE49-F238E27FC236}">
                  <a16:creationId xmlns:a16="http://schemas.microsoft.com/office/drawing/2014/main" id="{5704EAE3-D4FD-45EF-A3CF-0313FAEC368B}"/>
                </a:ext>
              </a:extLst>
            </p:cNvPr>
            <p:cNvSpPr>
              <a:spLocks/>
            </p:cNvSpPr>
            <p:nvPr/>
          </p:nvSpPr>
          <p:spPr bwMode="hidden">
            <a:xfrm>
              <a:off x="350"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6" name="Freeform 1884">
              <a:extLst>
                <a:ext uri="{FF2B5EF4-FFF2-40B4-BE49-F238E27FC236}">
                  <a16:creationId xmlns:a16="http://schemas.microsoft.com/office/drawing/2014/main" id="{1F5254CD-4899-4454-B05E-CA6AB4DC31F9}"/>
                </a:ext>
              </a:extLst>
            </p:cNvPr>
            <p:cNvSpPr>
              <a:spLocks/>
            </p:cNvSpPr>
            <p:nvPr/>
          </p:nvSpPr>
          <p:spPr bwMode="hidden">
            <a:xfrm>
              <a:off x="264"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7" name="Freeform 1885">
              <a:extLst>
                <a:ext uri="{FF2B5EF4-FFF2-40B4-BE49-F238E27FC236}">
                  <a16:creationId xmlns:a16="http://schemas.microsoft.com/office/drawing/2014/main" id="{A7C99A92-E1EF-4673-AD56-63389050D685}"/>
                </a:ext>
              </a:extLst>
            </p:cNvPr>
            <p:cNvSpPr>
              <a:spLocks/>
            </p:cNvSpPr>
            <p:nvPr/>
          </p:nvSpPr>
          <p:spPr bwMode="hidden">
            <a:xfrm>
              <a:off x="178" y="1535"/>
              <a:ext cx="44" cy="43"/>
            </a:xfrm>
            <a:custGeom>
              <a:avLst/>
              <a:gdLst>
                <a:gd name="T0" fmla="*/ 0 w 43"/>
                <a:gd name="T1" fmla="*/ 43 h 43"/>
                <a:gd name="T2" fmla="*/ 0 w 43"/>
                <a:gd name="T3" fmla="*/ 0 h 43"/>
                <a:gd name="T4" fmla="*/ 60 w 43"/>
                <a:gd name="T5" fmla="*/ 0 h 43"/>
                <a:gd name="T6" fmla="*/ 60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8" name="Freeform 1886">
              <a:extLst>
                <a:ext uri="{FF2B5EF4-FFF2-40B4-BE49-F238E27FC236}">
                  <a16:creationId xmlns:a16="http://schemas.microsoft.com/office/drawing/2014/main" id="{E77DA007-8243-432E-8859-38B8E722BAAB}"/>
                </a:ext>
              </a:extLst>
            </p:cNvPr>
            <p:cNvSpPr>
              <a:spLocks/>
            </p:cNvSpPr>
            <p:nvPr/>
          </p:nvSpPr>
          <p:spPr bwMode="hidden">
            <a:xfrm>
              <a:off x="92" y="1535"/>
              <a:ext cx="43" cy="43"/>
            </a:xfrm>
            <a:custGeom>
              <a:avLst/>
              <a:gdLst>
                <a:gd name="T0" fmla="*/ 0 w 43"/>
                <a:gd name="T1" fmla="*/ 43 h 43"/>
                <a:gd name="T2" fmla="*/ 0 w 43"/>
                <a:gd name="T3" fmla="*/ 0 h 43"/>
                <a:gd name="T4" fmla="*/ 43 w 43"/>
                <a:gd name="T5" fmla="*/ 0 h 43"/>
                <a:gd name="T6" fmla="*/ 43 w 43"/>
                <a:gd name="T7" fmla="*/ 43 h 43"/>
                <a:gd name="T8" fmla="*/ 0 w 43"/>
                <a:gd name="T9" fmla="*/ 43 h 43"/>
                <a:gd name="T10" fmla="*/ 0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43"/>
                  </a:moveTo>
                  <a:lnTo>
                    <a:pt x="0" y="0"/>
                  </a:lnTo>
                  <a:lnTo>
                    <a:pt x="43" y="0"/>
                  </a:lnTo>
                  <a:lnTo>
                    <a:pt x="43"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sp>
          <p:nvSpPr>
            <p:cNvPr id="1089" name="Freeform 1887">
              <a:extLst>
                <a:ext uri="{FF2B5EF4-FFF2-40B4-BE49-F238E27FC236}">
                  <a16:creationId xmlns:a16="http://schemas.microsoft.com/office/drawing/2014/main" id="{B086B23C-6670-4692-BCAC-5BB785C569BB}"/>
                </a:ext>
              </a:extLst>
            </p:cNvPr>
            <p:cNvSpPr>
              <a:spLocks/>
            </p:cNvSpPr>
            <p:nvPr/>
          </p:nvSpPr>
          <p:spPr bwMode="hidden">
            <a:xfrm>
              <a:off x="9" y="1535"/>
              <a:ext cx="40" cy="43"/>
            </a:xfrm>
            <a:custGeom>
              <a:avLst/>
              <a:gdLst>
                <a:gd name="T0" fmla="*/ 0 w 40"/>
                <a:gd name="T1" fmla="*/ 43 h 43"/>
                <a:gd name="T2" fmla="*/ 0 w 40"/>
                <a:gd name="T3" fmla="*/ 0 h 43"/>
                <a:gd name="T4" fmla="*/ 40 w 40"/>
                <a:gd name="T5" fmla="*/ 0 h 43"/>
                <a:gd name="T6" fmla="*/ 40 w 40"/>
                <a:gd name="T7" fmla="*/ 43 h 43"/>
                <a:gd name="T8" fmla="*/ 0 w 40"/>
                <a:gd name="T9" fmla="*/ 43 h 43"/>
                <a:gd name="T10" fmla="*/ 0 w 40"/>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3">
                  <a:moveTo>
                    <a:pt x="0" y="43"/>
                  </a:moveTo>
                  <a:lnTo>
                    <a:pt x="0" y="0"/>
                  </a:lnTo>
                  <a:lnTo>
                    <a:pt x="40" y="0"/>
                  </a:lnTo>
                  <a:lnTo>
                    <a:pt x="40" y="43"/>
                  </a:lnTo>
                  <a:lnTo>
                    <a:pt x="0" y="43"/>
                  </a:lnTo>
                  <a:close/>
                </a:path>
              </a:pathLst>
            </a:custGeom>
            <a:solidFill>
              <a:srgbClr val="2E3F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350"/>
            </a:p>
          </p:txBody>
        </p:sp>
      </p:grpSp>
      <p:sp>
        <p:nvSpPr>
          <p:cNvPr id="192352" name="Rectangle 1888"/>
          <p:cNvSpPr>
            <a:spLocks noGrp="1" noChangeArrowheads="1"/>
          </p:cNvSpPr>
          <p:nvPr>
            <p:ph type="ctrTitle"/>
          </p:nvPr>
        </p:nvSpPr>
        <p:spPr>
          <a:xfrm>
            <a:off x="685800" y="1828800"/>
            <a:ext cx="7772400" cy="857250"/>
          </a:xfrm>
        </p:spPr>
        <p:txBody>
          <a:bodyPr anchor="ctr"/>
          <a:lstStyle>
            <a:lvl1pPr algn="ctr">
              <a:defRPr/>
            </a:lvl1pPr>
          </a:lstStyle>
          <a:p>
            <a:r>
              <a:rPr lang="nl-NL"/>
              <a:t>Click to edit Master title style</a:t>
            </a:r>
          </a:p>
        </p:txBody>
      </p:sp>
      <p:sp>
        <p:nvSpPr>
          <p:cNvPr id="192353" name="Rectangle 1889"/>
          <p:cNvSpPr>
            <a:spLocks noGrp="1" noChangeArrowheads="1"/>
          </p:cNvSpPr>
          <p:nvPr>
            <p:ph type="subTitle" idx="1"/>
          </p:nvPr>
        </p:nvSpPr>
        <p:spPr>
          <a:xfrm>
            <a:off x="1371600" y="2914650"/>
            <a:ext cx="6400800" cy="1200150"/>
          </a:xfrm>
        </p:spPr>
        <p:txBody>
          <a:bodyPr/>
          <a:lstStyle>
            <a:lvl1pPr marL="0" indent="0" algn="ctr">
              <a:buFont typeface="Wingdings" pitchFamily="2" charset="2"/>
              <a:buNone/>
              <a:defRPr/>
            </a:lvl1pPr>
          </a:lstStyle>
          <a:p>
            <a:r>
              <a:rPr lang="nl-NL"/>
              <a:t>Click to edit Master subtitle style</a:t>
            </a:r>
          </a:p>
        </p:txBody>
      </p:sp>
    </p:spTree>
    <p:extLst>
      <p:ext uri="{BB962C8B-B14F-4D97-AF65-F5344CB8AC3E}">
        <p14:creationId xmlns:p14="http://schemas.microsoft.com/office/powerpoint/2010/main" val="268995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52715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904">
            <a:extLst>
              <a:ext uri="{FF2B5EF4-FFF2-40B4-BE49-F238E27FC236}">
                <a16:creationId xmlns:a16="http://schemas.microsoft.com/office/drawing/2014/main" id="{2813A08A-D1D1-4B61-9962-20C7A4FF63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905">
            <a:extLst>
              <a:ext uri="{FF2B5EF4-FFF2-40B4-BE49-F238E27FC236}">
                <a16:creationId xmlns:a16="http://schemas.microsoft.com/office/drawing/2014/main" id="{0A47C149-7732-443C-ADEF-1BAD24EE6025}"/>
              </a:ext>
            </a:extLst>
          </p:cNvPr>
          <p:cNvSpPr>
            <a:spLocks noGrp="1" noChangeArrowheads="1"/>
          </p:cNvSpPr>
          <p:nvPr>
            <p:ph type="sldNum" sz="quarter" idx="11"/>
          </p:nvPr>
        </p:nvSpPr>
        <p:spPr>
          <a:ln/>
        </p:spPr>
        <p:txBody>
          <a:bodyPr/>
          <a:lstStyle>
            <a:lvl1pPr>
              <a:defRPr/>
            </a:lvl1pPr>
          </a:lstStyle>
          <a:p>
            <a:fld id="{A69470F3-AB3E-4A1C-A934-82DD194BE3DF}" type="slidenum">
              <a:rPr lang="en-US" altLang="nl-NL"/>
              <a:pPr/>
              <a:t>‹nr.›</a:t>
            </a:fld>
            <a:endParaRPr lang="en-US" altLang="nl-NL"/>
          </a:p>
        </p:txBody>
      </p:sp>
    </p:spTree>
    <p:extLst>
      <p:ext uri="{BB962C8B-B14F-4D97-AF65-F5344CB8AC3E}">
        <p14:creationId xmlns:p14="http://schemas.microsoft.com/office/powerpoint/2010/main" val="41211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489" y="3305176"/>
            <a:ext cx="7772400" cy="1021556"/>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489"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l-NL"/>
              <a:t>Klik om de modelstijlen te bewerken</a:t>
            </a:r>
          </a:p>
        </p:txBody>
      </p:sp>
      <p:sp>
        <p:nvSpPr>
          <p:cNvPr id="4" name="Rectangle 1904">
            <a:extLst>
              <a:ext uri="{FF2B5EF4-FFF2-40B4-BE49-F238E27FC236}">
                <a16:creationId xmlns:a16="http://schemas.microsoft.com/office/drawing/2014/main" id="{A95986F2-8303-41A9-92AF-5087E02BC6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905">
            <a:extLst>
              <a:ext uri="{FF2B5EF4-FFF2-40B4-BE49-F238E27FC236}">
                <a16:creationId xmlns:a16="http://schemas.microsoft.com/office/drawing/2014/main" id="{3DCF900C-A5F6-4597-9692-F8732529831D}"/>
              </a:ext>
            </a:extLst>
          </p:cNvPr>
          <p:cNvSpPr>
            <a:spLocks noGrp="1" noChangeArrowheads="1"/>
          </p:cNvSpPr>
          <p:nvPr>
            <p:ph type="sldNum" sz="quarter" idx="11"/>
          </p:nvPr>
        </p:nvSpPr>
        <p:spPr>
          <a:ln/>
        </p:spPr>
        <p:txBody>
          <a:bodyPr/>
          <a:lstStyle>
            <a:lvl1pPr>
              <a:defRPr/>
            </a:lvl1pPr>
          </a:lstStyle>
          <a:p>
            <a:fld id="{C42D5CE0-3505-4D23-B069-82563FEB826C}" type="slidenum">
              <a:rPr lang="en-US" altLang="nl-NL"/>
              <a:pPr/>
              <a:t>‹nr.›</a:t>
            </a:fld>
            <a:endParaRPr lang="en-US" altLang="nl-NL"/>
          </a:p>
        </p:txBody>
      </p:sp>
    </p:spTree>
    <p:extLst>
      <p:ext uri="{BB962C8B-B14F-4D97-AF65-F5344CB8AC3E}">
        <p14:creationId xmlns:p14="http://schemas.microsoft.com/office/powerpoint/2010/main" val="3415217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57300"/>
            <a:ext cx="4123267"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15934" y="1257300"/>
            <a:ext cx="4123267"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904">
            <a:extLst>
              <a:ext uri="{FF2B5EF4-FFF2-40B4-BE49-F238E27FC236}">
                <a16:creationId xmlns:a16="http://schemas.microsoft.com/office/drawing/2014/main" id="{A2B8412D-D9E4-4748-B65F-DABD23BE18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905">
            <a:extLst>
              <a:ext uri="{FF2B5EF4-FFF2-40B4-BE49-F238E27FC236}">
                <a16:creationId xmlns:a16="http://schemas.microsoft.com/office/drawing/2014/main" id="{311CA036-0AE4-4918-86E1-C35FA55A606C}"/>
              </a:ext>
            </a:extLst>
          </p:cNvPr>
          <p:cNvSpPr>
            <a:spLocks noGrp="1" noChangeArrowheads="1"/>
          </p:cNvSpPr>
          <p:nvPr>
            <p:ph type="sldNum" sz="quarter" idx="11"/>
          </p:nvPr>
        </p:nvSpPr>
        <p:spPr>
          <a:ln/>
        </p:spPr>
        <p:txBody>
          <a:bodyPr/>
          <a:lstStyle>
            <a:lvl1pPr>
              <a:defRPr/>
            </a:lvl1pPr>
          </a:lstStyle>
          <a:p>
            <a:fld id="{F630659F-2FEA-4352-A616-3FB9C35978D7}" type="slidenum">
              <a:rPr lang="en-US" altLang="nl-NL"/>
              <a:pPr/>
              <a:t>‹nr.›</a:t>
            </a:fld>
            <a:endParaRPr lang="en-US" altLang="nl-NL"/>
          </a:p>
        </p:txBody>
      </p:sp>
    </p:spTree>
    <p:extLst>
      <p:ext uri="{BB962C8B-B14F-4D97-AF65-F5344CB8AC3E}">
        <p14:creationId xmlns:p14="http://schemas.microsoft.com/office/powerpoint/2010/main" val="1219081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01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378" y="1151335"/>
            <a:ext cx="404142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904">
            <a:extLst>
              <a:ext uri="{FF2B5EF4-FFF2-40B4-BE49-F238E27FC236}">
                <a16:creationId xmlns:a16="http://schemas.microsoft.com/office/drawing/2014/main" id="{E2DE268B-B130-41D8-B788-1C51DF96643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905">
            <a:extLst>
              <a:ext uri="{FF2B5EF4-FFF2-40B4-BE49-F238E27FC236}">
                <a16:creationId xmlns:a16="http://schemas.microsoft.com/office/drawing/2014/main" id="{4BE756AF-288A-4869-B716-3CBE48C117C7}"/>
              </a:ext>
            </a:extLst>
          </p:cNvPr>
          <p:cNvSpPr>
            <a:spLocks noGrp="1" noChangeArrowheads="1"/>
          </p:cNvSpPr>
          <p:nvPr>
            <p:ph type="sldNum" sz="quarter" idx="11"/>
          </p:nvPr>
        </p:nvSpPr>
        <p:spPr>
          <a:ln/>
        </p:spPr>
        <p:txBody>
          <a:bodyPr/>
          <a:lstStyle>
            <a:lvl1pPr>
              <a:defRPr/>
            </a:lvl1pPr>
          </a:lstStyle>
          <a:p>
            <a:fld id="{32B577EF-A74E-47AD-A061-E100AA421E1F}" type="slidenum">
              <a:rPr lang="en-US" altLang="nl-NL"/>
              <a:pPr/>
              <a:t>‹nr.›</a:t>
            </a:fld>
            <a:endParaRPr lang="en-US" altLang="nl-NL"/>
          </a:p>
        </p:txBody>
      </p:sp>
    </p:spTree>
    <p:extLst>
      <p:ext uri="{BB962C8B-B14F-4D97-AF65-F5344CB8AC3E}">
        <p14:creationId xmlns:p14="http://schemas.microsoft.com/office/powerpoint/2010/main" val="19541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904">
            <a:extLst>
              <a:ext uri="{FF2B5EF4-FFF2-40B4-BE49-F238E27FC236}">
                <a16:creationId xmlns:a16="http://schemas.microsoft.com/office/drawing/2014/main" id="{9916A63B-9DE6-472A-B19E-EE8331FBE8B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905">
            <a:extLst>
              <a:ext uri="{FF2B5EF4-FFF2-40B4-BE49-F238E27FC236}">
                <a16:creationId xmlns:a16="http://schemas.microsoft.com/office/drawing/2014/main" id="{EE91D851-2F9A-4246-887D-BFE9A44B8617}"/>
              </a:ext>
            </a:extLst>
          </p:cNvPr>
          <p:cNvSpPr>
            <a:spLocks noGrp="1" noChangeArrowheads="1"/>
          </p:cNvSpPr>
          <p:nvPr>
            <p:ph type="sldNum" sz="quarter" idx="11"/>
          </p:nvPr>
        </p:nvSpPr>
        <p:spPr>
          <a:ln/>
        </p:spPr>
        <p:txBody>
          <a:bodyPr/>
          <a:lstStyle>
            <a:lvl1pPr>
              <a:defRPr/>
            </a:lvl1pPr>
          </a:lstStyle>
          <a:p>
            <a:fld id="{CC32BB7A-DBCF-4DBA-9C51-44B4923B9453}" type="slidenum">
              <a:rPr lang="en-US" altLang="nl-NL"/>
              <a:pPr/>
              <a:t>‹nr.›</a:t>
            </a:fld>
            <a:endParaRPr lang="en-US" altLang="nl-NL"/>
          </a:p>
        </p:txBody>
      </p:sp>
    </p:spTree>
    <p:extLst>
      <p:ext uri="{BB962C8B-B14F-4D97-AF65-F5344CB8AC3E}">
        <p14:creationId xmlns:p14="http://schemas.microsoft.com/office/powerpoint/2010/main" val="2429739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904">
            <a:extLst>
              <a:ext uri="{FF2B5EF4-FFF2-40B4-BE49-F238E27FC236}">
                <a16:creationId xmlns:a16="http://schemas.microsoft.com/office/drawing/2014/main" id="{94FB9DB9-DC35-4D43-AA30-328D4C4E3D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905">
            <a:extLst>
              <a:ext uri="{FF2B5EF4-FFF2-40B4-BE49-F238E27FC236}">
                <a16:creationId xmlns:a16="http://schemas.microsoft.com/office/drawing/2014/main" id="{25E71DBB-13CC-4052-A5D2-E9B26F2DE43C}"/>
              </a:ext>
            </a:extLst>
          </p:cNvPr>
          <p:cNvSpPr>
            <a:spLocks noGrp="1" noChangeArrowheads="1"/>
          </p:cNvSpPr>
          <p:nvPr>
            <p:ph type="sldNum" sz="quarter" idx="11"/>
          </p:nvPr>
        </p:nvSpPr>
        <p:spPr>
          <a:ln/>
        </p:spPr>
        <p:txBody>
          <a:bodyPr/>
          <a:lstStyle>
            <a:lvl1pPr>
              <a:defRPr/>
            </a:lvl1pPr>
          </a:lstStyle>
          <a:p>
            <a:fld id="{E0B6059E-A8F1-4ABE-B9CD-1F1607D63DA7}" type="slidenum">
              <a:rPr lang="en-US" altLang="nl-NL"/>
              <a:pPr/>
              <a:t>‹nr.›</a:t>
            </a:fld>
            <a:endParaRPr lang="en-US" altLang="nl-NL"/>
          </a:p>
        </p:txBody>
      </p:sp>
    </p:spTree>
    <p:extLst>
      <p:ext uri="{BB962C8B-B14F-4D97-AF65-F5344CB8AC3E}">
        <p14:creationId xmlns:p14="http://schemas.microsoft.com/office/powerpoint/2010/main" val="3901891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7"/>
            <a:ext cx="3008489" cy="871538"/>
          </a:xfrm>
        </p:spPr>
        <p:txBody>
          <a:bodyPr/>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756" y="204788"/>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076326"/>
            <a:ext cx="3008489"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1904">
            <a:extLst>
              <a:ext uri="{FF2B5EF4-FFF2-40B4-BE49-F238E27FC236}">
                <a16:creationId xmlns:a16="http://schemas.microsoft.com/office/drawing/2014/main" id="{151794A1-6A2C-4BFD-87E5-E11FC60A82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905">
            <a:extLst>
              <a:ext uri="{FF2B5EF4-FFF2-40B4-BE49-F238E27FC236}">
                <a16:creationId xmlns:a16="http://schemas.microsoft.com/office/drawing/2014/main" id="{F0C8BCE0-5872-46CF-BFED-5E631AE7E0A9}"/>
              </a:ext>
            </a:extLst>
          </p:cNvPr>
          <p:cNvSpPr>
            <a:spLocks noGrp="1" noChangeArrowheads="1"/>
          </p:cNvSpPr>
          <p:nvPr>
            <p:ph type="sldNum" sz="quarter" idx="11"/>
          </p:nvPr>
        </p:nvSpPr>
        <p:spPr>
          <a:ln/>
        </p:spPr>
        <p:txBody>
          <a:bodyPr/>
          <a:lstStyle>
            <a:lvl1pPr>
              <a:defRPr/>
            </a:lvl1pPr>
          </a:lstStyle>
          <a:p>
            <a:fld id="{968B4B58-EA0B-446B-864F-659C03581911}" type="slidenum">
              <a:rPr lang="en-US" altLang="nl-NL"/>
              <a:pPr/>
              <a:t>‹nr.›</a:t>
            </a:fld>
            <a:endParaRPr lang="en-US" altLang="nl-NL"/>
          </a:p>
        </p:txBody>
      </p:sp>
    </p:spTree>
    <p:extLst>
      <p:ext uri="{BB962C8B-B14F-4D97-AF65-F5344CB8AC3E}">
        <p14:creationId xmlns:p14="http://schemas.microsoft.com/office/powerpoint/2010/main" val="958940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11" y="3600450"/>
            <a:ext cx="5486400" cy="425054"/>
          </a:xfrm>
        </p:spPr>
        <p:txBody>
          <a:bodyPr/>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11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p:cNvSpPr>
            <a:spLocks noGrp="1"/>
          </p:cNvSpPr>
          <p:nvPr>
            <p:ph type="body" sz="half" idx="2"/>
          </p:nvPr>
        </p:nvSpPr>
        <p:spPr>
          <a:xfrm>
            <a:off x="1792111"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1904">
            <a:extLst>
              <a:ext uri="{FF2B5EF4-FFF2-40B4-BE49-F238E27FC236}">
                <a16:creationId xmlns:a16="http://schemas.microsoft.com/office/drawing/2014/main" id="{CE1C8DDA-02E3-4790-875E-5E4FF47AD1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905">
            <a:extLst>
              <a:ext uri="{FF2B5EF4-FFF2-40B4-BE49-F238E27FC236}">
                <a16:creationId xmlns:a16="http://schemas.microsoft.com/office/drawing/2014/main" id="{53272279-3E7C-4137-BE32-F5A4F1025535}"/>
              </a:ext>
            </a:extLst>
          </p:cNvPr>
          <p:cNvSpPr>
            <a:spLocks noGrp="1" noChangeArrowheads="1"/>
          </p:cNvSpPr>
          <p:nvPr>
            <p:ph type="sldNum" sz="quarter" idx="11"/>
          </p:nvPr>
        </p:nvSpPr>
        <p:spPr>
          <a:ln/>
        </p:spPr>
        <p:txBody>
          <a:bodyPr/>
          <a:lstStyle>
            <a:lvl1pPr>
              <a:defRPr/>
            </a:lvl1pPr>
          </a:lstStyle>
          <a:p>
            <a:fld id="{6B2996AC-2F1E-423B-B8C9-436791EED74C}" type="slidenum">
              <a:rPr lang="en-US" altLang="nl-NL"/>
              <a:pPr/>
              <a:t>‹nr.›</a:t>
            </a:fld>
            <a:endParaRPr lang="en-US" altLang="nl-NL"/>
          </a:p>
        </p:txBody>
      </p:sp>
    </p:spTree>
    <p:extLst>
      <p:ext uri="{BB962C8B-B14F-4D97-AF65-F5344CB8AC3E}">
        <p14:creationId xmlns:p14="http://schemas.microsoft.com/office/powerpoint/2010/main" val="1370796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904">
            <a:extLst>
              <a:ext uri="{FF2B5EF4-FFF2-40B4-BE49-F238E27FC236}">
                <a16:creationId xmlns:a16="http://schemas.microsoft.com/office/drawing/2014/main" id="{E2B6DA59-A925-4923-AA86-2149FF5AB4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905">
            <a:extLst>
              <a:ext uri="{FF2B5EF4-FFF2-40B4-BE49-F238E27FC236}">
                <a16:creationId xmlns:a16="http://schemas.microsoft.com/office/drawing/2014/main" id="{20D9267B-7CF9-42AE-B1DD-E0EBB8E8698D}"/>
              </a:ext>
            </a:extLst>
          </p:cNvPr>
          <p:cNvSpPr>
            <a:spLocks noGrp="1" noChangeArrowheads="1"/>
          </p:cNvSpPr>
          <p:nvPr>
            <p:ph type="sldNum" sz="quarter" idx="11"/>
          </p:nvPr>
        </p:nvSpPr>
        <p:spPr>
          <a:ln/>
        </p:spPr>
        <p:txBody>
          <a:bodyPr/>
          <a:lstStyle>
            <a:lvl1pPr>
              <a:defRPr/>
            </a:lvl1pPr>
          </a:lstStyle>
          <a:p>
            <a:fld id="{78941790-5B1F-413F-90D2-2CF988D44D87}" type="slidenum">
              <a:rPr lang="en-US" altLang="nl-NL"/>
              <a:pPr/>
              <a:t>‹nr.›</a:t>
            </a:fld>
            <a:endParaRPr lang="en-US" altLang="nl-NL"/>
          </a:p>
        </p:txBody>
      </p:sp>
    </p:spTree>
    <p:extLst>
      <p:ext uri="{BB962C8B-B14F-4D97-AF65-F5344CB8AC3E}">
        <p14:creationId xmlns:p14="http://schemas.microsoft.com/office/powerpoint/2010/main" val="857520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43701" y="457200"/>
            <a:ext cx="2095500" cy="40576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457200"/>
            <a:ext cx="6151034" cy="40576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904">
            <a:extLst>
              <a:ext uri="{FF2B5EF4-FFF2-40B4-BE49-F238E27FC236}">
                <a16:creationId xmlns:a16="http://schemas.microsoft.com/office/drawing/2014/main" id="{31D18F8C-828B-4D78-B285-2D996C4685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905">
            <a:extLst>
              <a:ext uri="{FF2B5EF4-FFF2-40B4-BE49-F238E27FC236}">
                <a16:creationId xmlns:a16="http://schemas.microsoft.com/office/drawing/2014/main" id="{4D5028F0-738E-475B-954C-5A61268D4519}"/>
              </a:ext>
            </a:extLst>
          </p:cNvPr>
          <p:cNvSpPr>
            <a:spLocks noGrp="1" noChangeArrowheads="1"/>
          </p:cNvSpPr>
          <p:nvPr>
            <p:ph type="sldNum" sz="quarter" idx="11"/>
          </p:nvPr>
        </p:nvSpPr>
        <p:spPr>
          <a:ln/>
        </p:spPr>
        <p:txBody>
          <a:bodyPr/>
          <a:lstStyle>
            <a:lvl1pPr>
              <a:defRPr/>
            </a:lvl1pPr>
          </a:lstStyle>
          <a:p>
            <a:fld id="{6FFD5B18-CC94-4535-98C0-B7B006A14999}" type="slidenum">
              <a:rPr lang="en-US" altLang="nl-NL"/>
              <a:pPr/>
              <a:t>‹nr.›</a:t>
            </a:fld>
            <a:endParaRPr lang="en-US" altLang="nl-NL"/>
          </a:p>
        </p:txBody>
      </p:sp>
    </p:spTree>
    <p:extLst>
      <p:ext uri="{BB962C8B-B14F-4D97-AF65-F5344CB8AC3E}">
        <p14:creationId xmlns:p14="http://schemas.microsoft.com/office/powerpoint/2010/main" val="398044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5554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05600" cy="4572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257300"/>
            <a:ext cx="8382000" cy="3257550"/>
          </a:xfrm>
        </p:spPr>
        <p:txBody>
          <a:bodyPr/>
          <a:lstStyle/>
          <a:p>
            <a:pPr lvl="0"/>
            <a:endParaRPr lang="en-GB" noProof="0"/>
          </a:p>
        </p:txBody>
      </p:sp>
      <p:sp>
        <p:nvSpPr>
          <p:cNvPr id="4" name="Rectangle 1904">
            <a:extLst>
              <a:ext uri="{FF2B5EF4-FFF2-40B4-BE49-F238E27FC236}">
                <a16:creationId xmlns:a16="http://schemas.microsoft.com/office/drawing/2014/main" id="{90319A7C-5F4E-4053-AB20-B3076C7E1A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905">
            <a:extLst>
              <a:ext uri="{FF2B5EF4-FFF2-40B4-BE49-F238E27FC236}">
                <a16:creationId xmlns:a16="http://schemas.microsoft.com/office/drawing/2014/main" id="{E5DEEA2D-6FC8-47D4-8BE2-130AD4B27022}"/>
              </a:ext>
            </a:extLst>
          </p:cNvPr>
          <p:cNvSpPr>
            <a:spLocks noGrp="1" noChangeArrowheads="1"/>
          </p:cNvSpPr>
          <p:nvPr>
            <p:ph type="sldNum" sz="quarter" idx="11"/>
          </p:nvPr>
        </p:nvSpPr>
        <p:spPr>
          <a:ln/>
        </p:spPr>
        <p:txBody>
          <a:bodyPr/>
          <a:lstStyle>
            <a:lvl1pPr>
              <a:defRPr/>
            </a:lvl1pPr>
          </a:lstStyle>
          <a:p>
            <a:fld id="{ABBC12E1-40AD-4C09-BFE0-289E89568E45}" type="slidenum">
              <a:rPr lang="en-US" altLang="nl-NL"/>
              <a:pPr/>
              <a:t>‹nr.›</a:t>
            </a:fld>
            <a:endParaRPr lang="en-US" altLang="nl-NL"/>
          </a:p>
        </p:txBody>
      </p:sp>
    </p:spTree>
    <p:extLst>
      <p:ext uri="{BB962C8B-B14F-4D97-AF65-F5344CB8AC3E}">
        <p14:creationId xmlns:p14="http://schemas.microsoft.com/office/powerpoint/2010/main" val="2124525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Footer Placeholder 2"/>
          <p:cNvSpPr>
            <a:spLocks noGrp="1"/>
          </p:cNvSpPr>
          <p:nvPr>
            <p:ph type="ftr" sz="quarter" idx="10"/>
          </p:nvPr>
        </p:nvSpPr>
        <p:spPr>
          <a:xfrm>
            <a:off x="346202" y="4843629"/>
            <a:ext cx="8416465" cy="240507"/>
          </a:xfrm>
        </p:spPr>
        <p:txBody>
          <a:bodyPr/>
          <a:lstStyle/>
          <a:p>
            <a:r>
              <a:rPr lang="nl-NL"/>
              <a:t>REGIONALE BIJEENKOMST 15 januari 2015</a:t>
            </a:r>
            <a:endParaRPr lang="nl-NL" dirty="0"/>
          </a:p>
        </p:txBody>
      </p:sp>
      <p:sp>
        <p:nvSpPr>
          <p:cNvPr id="6" name="Content Placeholder 5"/>
          <p:cNvSpPr>
            <a:spLocks noGrp="1"/>
          </p:cNvSpPr>
          <p:nvPr>
            <p:ph sz="quarter" idx="11"/>
          </p:nvPr>
        </p:nvSpPr>
        <p:spPr>
          <a:xfrm>
            <a:off x="337238" y="1698073"/>
            <a:ext cx="8425226" cy="2934828"/>
          </a:xfrm>
        </p:spPr>
        <p:txBody>
          <a:body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2340399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5720" y="1904358"/>
            <a:ext cx="6505280" cy="1565952"/>
          </a:xfrm>
        </p:spPr>
        <p:txBody>
          <a:bodyPr anchor="t" anchorCtr="0">
            <a:normAutofit/>
          </a:bodyPr>
          <a:lstStyle>
            <a:lvl1pPr algn="l">
              <a:lnSpc>
                <a:spcPts val="4049"/>
              </a:lnSpc>
              <a:defRPr sz="3240" b="0"/>
            </a:lvl1pPr>
          </a:lstStyle>
          <a:p>
            <a:r>
              <a:rPr lang="nl-NL"/>
              <a:t>Klik om de stijl te bewerken</a:t>
            </a:r>
            <a:endParaRPr lang="nl-NL" dirty="0"/>
          </a:p>
        </p:txBody>
      </p:sp>
      <p:sp>
        <p:nvSpPr>
          <p:cNvPr id="5" name="Footer Placeholder 4"/>
          <p:cNvSpPr>
            <a:spLocks noGrp="1"/>
          </p:cNvSpPr>
          <p:nvPr>
            <p:ph type="ftr" sz="quarter" idx="11"/>
          </p:nvPr>
        </p:nvSpPr>
        <p:spPr>
          <a:xfrm>
            <a:off x="1522271" y="4654829"/>
            <a:ext cx="7019629" cy="240507"/>
          </a:xfrm>
        </p:spPr>
        <p:txBody>
          <a:bodyPr/>
          <a:lstStyle>
            <a:lvl1pPr>
              <a:lnSpc>
                <a:spcPct val="100000"/>
              </a:lnSpc>
              <a:defRPr sz="1215"/>
            </a:lvl1pPr>
          </a:lstStyle>
          <a:p>
            <a:r>
              <a:rPr lang="nl-NL"/>
              <a:t>REGIONALE BIJEENKOMST 15 januari 2015</a:t>
            </a:r>
            <a:endParaRPr lang="nl-NL" dirty="0"/>
          </a:p>
        </p:txBody>
      </p:sp>
    </p:spTree>
    <p:extLst>
      <p:ext uri="{BB962C8B-B14F-4D97-AF65-F5344CB8AC3E}">
        <p14:creationId xmlns:p14="http://schemas.microsoft.com/office/powerpoint/2010/main" val="1908937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337352" y="1178511"/>
            <a:ext cx="4177499" cy="519345"/>
          </a:xfrm>
        </p:spPr>
        <p:txBody>
          <a:bodyPr/>
          <a:lstStyle/>
          <a:p>
            <a:r>
              <a:rPr lang="nl-NL"/>
              <a:t>Klik om de stijl te bewerken</a:t>
            </a:r>
          </a:p>
        </p:txBody>
      </p:sp>
      <p:sp>
        <p:nvSpPr>
          <p:cNvPr id="3" name="Content Placeholder 2"/>
          <p:cNvSpPr>
            <a:spLocks noGrp="1"/>
          </p:cNvSpPr>
          <p:nvPr>
            <p:ph sz="half" idx="1"/>
          </p:nvPr>
        </p:nvSpPr>
        <p:spPr>
          <a:xfrm>
            <a:off x="328473" y="1697855"/>
            <a:ext cx="4186378" cy="2934867"/>
          </a:xfrm>
        </p:spPr>
        <p:txBody>
          <a:bodyPr/>
          <a:lstStyle/>
          <a:p>
            <a:pPr lvl="0"/>
            <a:r>
              <a:rPr lang="nl-NL"/>
              <a:t>Klik om de modelstijlen te bewerken</a:t>
            </a:r>
          </a:p>
          <a:p>
            <a:pPr lvl="1"/>
            <a:r>
              <a:rPr lang="nl-NL"/>
              <a:t>Tweede niveau</a:t>
            </a:r>
          </a:p>
        </p:txBody>
      </p:sp>
      <p:sp>
        <p:nvSpPr>
          <p:cNvPr id="6" name="Footer Placeholder 5"/>
          <p:cNvSpPr>
            <a:spLocks noGrp="1"/>
          </p:cNvSpPr>
          <p:nvPr>
            <p:ph type="ftr" sz="quarter" idx="11"/>
          </p:nvPr>
        </p:nvSpPr>
        <p:spPr/>
        <p:txBody>
          <a:bodyPr/>
          <a:lstStyle/>
          <a:p>
            <a:r>
              <a:rPr lang="nl-NL"/>
              <a:t>REGIONALE BIJEENKOMST 15 januari 2015</a:t>
            </a:r>
          </a:p>
        </p:txBody>
      </p:sp>
      <p:sp>
        <p:nvSpPr>
          <p:cNvPr id="9" name="Picture Placeholder 8"/>
          <p:cNvSpPr>
            <a:spLocks noGrp="1"/>
          </p:cNvSpPr>
          <p:nvPr>
            <p:ph type="pic" sz="quarter" idx="12"/>
          </p:nvPr>
        </p:nvSpPr>
        <p:spPr>
          <a:xfrm>
            <a:off x="4797064" y="1419525"/>
            <a:ext cx="3902525" cy="2800481"/>
          </a:xfrm>
        </p:spPr>
        <p:txBody>
          <a:bodyPr/>
          <a:lstStyle/>
          <a:p>
            <a:r>
              <a:rPr lang="nl-NL"/>
              <a:t>Klik op het pictogram als u een afbeelding wilt toevoegen</a:t>
            </a:r>
          </a:p>
        </p:txBody>
      </p:sp>
    </p:spTree>
    <p:extLst>
      <p:ext uri="{BB962C8B-B14F-4D97-AF65-F5344CB8AC3E}">
        <p14:creationId xmlns:p14="http://schemas.microsoft.com/office/powerpoint/2010/main" val="7574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4" name="Text Placeholder 2"/>
          <p:cNvSpPr>
            <a:spLocks noGrp="1"/>
          </p:cNvSpPr>
          <p:nvPr>
            <p:ph idx="1"/>
          </p:nvPr>
        </p:nvSpPr>
        <p:spPr>
          <a:xfrm>
            <a:off x="337352" y="1697855"/>
            <a:ext cx="8425316" cy="2934867"/>
          </a:xfrm>
          <a:prstGeom prst="rect">
            <a:avLst/>
          </a:prstGeom>
        </p:spPr>
        <p:txBody>
          <a:bodyPr vert="horz" lIns="91440" tIns="45720" rIns="91440" bIns="45720" rtlCol="0">
            <a:normAutofit/>
          </a:bodyPr>
          <a:lstStyle>
            <a:lvl1pPr marL="0" marR="0" indent="0" algn="l" defTabSz="462846" rtl="0" eaLnBrk="1" fontAlgn="auto" latinLnBrk="0" hangingPunct="1">
              <a:lnSpc>
                <a:spcPts val="1485"/>
              </a:lnSpc>
              <a:spcBef>
                <a:spcPts val="0"/>
              </a:spcBef>
              <a:spcAft>
                <a:spcPts val="0"/>
              </a:spcAft>
              <a:buClrTx/>
              <a:buSzTx/>
              <a:buFont typeface="Arial" panose="020B0604020202020204" pitchFamily="34" charset="0"/>
              <a:buNone/>
              <a:tabLst/>
              <a:defRPr/>
            </a:lvl1pPr>
            <a:lvl2pPr marL="119997" marR="0" indent="-119997" algn="l" defTabSz="462846" rtl="0" eaLnBrk="1" fontAlgn="auto" latinLnBrk="0" hangingPunct="1">
              <a:lnSpc>
                <a:spcPts val="1485"/>
              </a:lnSpc>
              <a:spcBef>
                <a:spcPts val="0"/>
              </a:spcBef>
              <a:spcAft>
                <a:spcPts val="0"/>
              </a:spcAft>
              <a:buClrTx/>
              <a:buSzTx/>
              <a:buFontTx/>
              <a:buBlip>
                <a:blip r:embed="rId3"/>
              </a:buBlip>
              <a:tabLst/>
              <a:defRPr/>
            </a:lvl2pPr>
          </a:lstStyle>
          <a:p>
            <a:pPr marL="0" marR="0" lvl="0" indent="0" algn="l" defTabSz="462846" rtl="0" eaLnBrk="1" fontAlgn="auto" latinLnBrk="0" hangingPunct="1">
              <a:lnSpc>
                <a:spcPts val="1485"/>
              </a:lnSpc>
              <a:spcBef>
                <a:spcPts val="0"/>
              </a:spcBef>
              <a:spcAft>
                <a:spcPts val="0"/>
              </a:spcAft>
              <a:buClrTx/>
              <a:buSzTx/>
              <a:buFont typeface="Arial" panose="020B0604020202020204" pitchFamily="34" charset="0"/>
              <a:buNone/>
              <a:tabLst/>
              <a:defRPr/>
            </a:pPr>
            <a:r>
              <a:rPr kumimoji="0" lang="nl-NL" sz="1080" b="0" i="0" u="none" strike="noStrike" kern="1200" cap="none" spc="0" normalizeH="0" baseline="0" noProof="0">
                <a:ln>
                  <a:noFill/>
                </a:ln>
                <a:solidFill>
                  <a:prstClr val="black"/>
                </a:solidFill>
                <a:effectLst/>
                <a:uLnTx/>
                <a:uFillTx/>
                <a:latin typeface="+mn-lt"/>
                <a:ea typeface="+mn-ea"/>
                <a:cs typeface="+mn-cs"/>
              </a:rPr>
              <a:t>Klik om de modelstijlen te bewerken</a:t>
            </a:r>
          </a:p>
          <a:p>
            <a:pPr marL="0" marR="0" lvl="1" indent="0" algn="l" defTabSz="462846" rtl="0" eaLnBrk="1" fontAlgn="auto" latinLnBrk="0" hangingPunct="1">
              <a:lnSpc>
                <a:spcPts val="1485"/>
              </a:lnSpc>
              <a:spcBef>
                <a:spcPts val="0"/>
              </a:spcBef>
              <a:spcAft>
                <a:spcPts val="0"/>
              </a:spcAft>
              <a:buClrTx/>
              <a:buSzTx/>
              <a:buFont typeface="Arial" panose="020B0604020202020204" pitchFamily="34" charset="0"/>
              <a:buNone/>
              <a:tabLst/>
              <a:defRPr/>
            </a:pPr>
            <a:r>
              <a:rPr kumimoji="0" lang="nl-NL" sz="1080" b="0" i="0" u="none" strike="noStrike" kern="1200" cap="none" spc="0" normalizeH="0" baseline="0" noProof="0">
                <a:ln>
                  <a:noFill/>
                </a:ln>
                <a:solidFill>
                  <a:prstClr val="black"/>
                </a:solidFill>
                <a:effectLst/>
                <a:uLnTx/>
                <a:uFillTx/>
                <a:latin typeface="+mn-lt"/>
                <a:ea typeface="+mn-ea"/>
                <a:cs typeface="+mn-cs"/>
              </a:rPr>
              <a:t>Tweede niveau</a:t>
            </a:r>
          </a:p>
        </p:txBody>
      </p:sp>
    </p:spTree>
    <p:extLst>
      <p:ext uri="{BB962C8B-B14F-4D97-AF65-F5344CB8AC3E}">
        <p14:creationId xmlns:p14="http://schemas.microsoft.com/office/powerpoint/2010/main" val="1900782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NL"/>
              <a:t>REGIONALE BIJEENKOMST 15 januari 2015</a:t>
            </a:r>
            <a:endParaRPr lang="nl-NL" dirty="0"/>
          </a:p>
        </p:txBody>
      </p:sp>
      <p:sp>
        <p:nvSpPr>
          <p:cNvPr id="5" name="Content Placeholder 4"/>
          <p:cNvSpPr>
            <a:spLocks noGrp="1"/>
          </p:cNvSpPr>
          <p:nvPr>
            <p:ph sz="quarter" idx="11"/>
          </p:nvPr>
        </p:nvSpPr>
        <p:spPr>
          <a:xfrm>
            <a:off x="337238" y="1178511"/>
            <a:ext cx="8425226" cy="3454390"/>
          </a:xfrm>
          <a:noFill/>
        </p:spPr>
        <p:txBody>
          <a:body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1824756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2"/>
          <p:cNvSpPr>
            <a:spLocks noGrp="1"/>
          </p:cNvSpPr>
          <p:nvPr>
            <p:ph type="ftr" sz="quarter" idx="10"/>
          </p:nvPr>
        </p:nvSpPr>
        <p:spPr/>
        <p:txBody>
          <a:bodyPr/>
          <a:lstStyle/>
          <a:p>
            <a:r>
              <a:rPr lang="nl-NL"/>
              <a:t>REGIONALE BIJEENKOMST 15 januari 2015</a:t>
            </a:r>
            <a:endParaRPr lang="nl-NL" dirty="0"/>
          </a:p>
        </p:txBody>
      </p:sp>
      <p:sp>
        <p:nvSpPr>
          <p:cNvPr id="6" name="Content Placeholder 5"/>
          <p:cNvSpPr>
            <a:spLocks noGrp="1"/>
          </p:cNvSpPr>
          <p:nvPr>
            <p:ph sz="quarter" idx="11"/>
          </p:nvPr>
        </p:nvSpPr>
        <p:spPr>
          <a:xfrm>
            <a:off x="337238" y="1698073"/>
            <a:ext cx="8425226" cy="2934829"/>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92279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161001"/>
            <a:ext cx="8497888" cy="3321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323529" y="618755"/>
            <a:ext cx="8602985" cy="258404"/>
          </a:xfrm>
          <a:prstGeom prst="rect">
            <a:avLst/>
          </a:prstGeom>
          <a:noFill/>
        </p:spPr>
        <p:txBody>
          <a:bodyPr wrap="square">
            <a:spAutoFit/>
          </a:bodyPr>
          <a:lstStyle>
            <a:lvl1pPr algn="l">
              <a:defRPr sz="1199">
                <a:solidFill>
                  <a:srgbClr val="D60C8C"/>
                </a:solidFill>
                <a:latin typeface="+mj-lt"/>
              </a:defRPr>
            </a:lvl1pPr>
          </a:lstStyle>
          <a:p>
            <a:r>
              <a:rPr lang="nl-NL" dirty="0"/>
              <a:t>Klik om de stijl te bewerken</a:t>
            </a:r>
          </a:p>
        </p:txBody>
      </p:sp>
      <p:sp>
        <p:nvSpPr>
          <p:cNvPr id="21" name="Tijdelijke aanduiding voor tekst 20"/>
          <p:cNvSpPr>
            <a:spLocks noGrp="1"/>
          </p:cNvSpPr>
          <p:nvPr>
            <p:ph type="body" sz="quarter" idx="13"/>
          </p:nvPr>
        </p:nvSpPr>
        <p:spPr>
          <a:xfrm>
            <a:off x="323528" y="351001"/>
            <a:ext cx="8604448" cy="284693"/>
          </a:xfrm>
          <a:prstGeom prst="rect">
            <a:avLst/>
          </a:prstGeom>
        </p:spPr>
        <p:txBody>
          <a:bodyPr wrap="square">
            <a:spAutoFit/>
          </a:bodyPr>
          <a:lstStyle>
            <a:lvl1pPr algn="l">
              <a:buNone/>
              <a:defRPr sz="1500">
                <a:solidFill>
                  <a:srgbClr val="283A97"/>
                </a:solidFill>
              </a:defRPr>
            </a:lvl1pPr>
          </a:lstStyle>
          <a:p>
            <a:pPr lvl="0"/>
            <a:r>
              <a:rPr lang="nl-NL" dirty="0"/>
              <a:t>Klik om de modelstijlen te bewerken</a:t>
            </a:r>
          </a:p>
        </p:txBody>
      </p:sp>
      <p:sp>
        <p:nvSpPr>
          <p:cNvPr id="5" name="Tijdelijke aanduiding voor voettekst 4"/>
          <p:cNvSpPr>
            <a:spLocks noGrp="1"/>
          </p:cNvSpPr>
          <p:nvPr>
            <p:ph type="ftr" sz="quarter" idx="14"/>
          </p:nvPr>
        </p:nvSpPr>
        <p:spPr>
          <a:xfrm>
            <a:off x="3130740" y="4848531"/>
            <a:ext cx="2882520" cy="207749"/>
          </a:xfrm>
          <a:prstGeom prst="rect">
            <a:avLst/>
          </a:prstGeom>
          <a:solidFill>
            <a:schemeClr val="bg1"/>
          </a:solidFill>
        </p:spPr>
        <p:txBody>
          <a:bodyPr wrap="none">
            <a:spAutoFit/>
          </a:bodyPr>
          <a:lstStyle>
            <a:lvl1pPr algn="ctr">
              <a:defRPr sz="75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9" y="4860132"/>
            <a:ext cx="673582" cy="207749"/>
          </a:xfrm>
          <a:prstGeom prst="rect">
            <a:avLst/>
          </a:prstGeom>
          <a:solidFill>
            <a:schemeClr val="bg1"/>
          </a:solidFill>
        </p:spPr>
        <p:txBody>
          <a:bodyPr wrap="none">
            <a:spAutoFit/>
          </a:bodyPr>
          <a:lstStyle>
            <a:lvl1pPr>
              <a:defRPr sz="75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2938560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3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85800" y="457200"/>
            <a:ext cx="7772400" cy="857250"/>
          </a:xfrm>
          <a:prstGeom prst="rect">
            <a:avLst/>
          </a:prstGeom>
        </p:spPr>
        <p:txBody>
          <a:bodyPr/>
          <a:lstStyle/>
          <a:p>
            <a:r>
              <a:rPr lang="nl-NL"/>
              <a:t>Klik om de stijl te bewerken</a:t>
            </a:r>
            <a:endParaRPr lang="en-US"/>
          </a:p>
        </p:txBody>
      </p:sp>
      <p:sp>
        <p:nvSpPr>
          <p:cNvPr id="3" name="Tijdelijke aanduiding voor inhoud 2"/>
          <p:cNvSpPr>
            <a:spLocks noGrp="1"/>
          </p:cNvSpPr>
          <p:nvPr>
            <p:ph idx="1"/>
          </p:nvPr>
        </p:nvSpPr>
        <p:spPr>
          <a:xfrm>
            <a:off x="685800" y="1485900"/>
            <a:ext cx="7772400" cy="30861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1029"/>
          <p:cNvSpPr>
            <a:spLocks noGrp="1" noChangeArrowheads="1"/>
          </p:cNvSpPr>
          <p:nvPr>
            <p:ph type="ftr" sz="quarter" idx="10"/>
          </p:nvPr>
        </p:nvSpPr>
        <p:spPr>
          <a:xfrm>
            <a:off x="2667000" y="4743450"/>
            <a:ext cx="2895600" cy="342900"/>
          </a:xfrm>
          <a:prstGeom prst="rect">
            <a:avLst/>
          </a:prstGeom>
          <a:ln/>
        </p:spPr>
        <p:txBody>
          <a:bodyPr/>
          <a:lstStyle>
            <a:lvl1pPr>
              <a:defRPr/>
            </a:lvl1pPr>
          </a:lstStyle>
          <a:p>
            <a:pPr>
              <a:defRPr/>
            </a:pPr>
            <a:r>
              <a:rPr lang="nl-NL"/>
              <a:t>presentatie KNMP 6 december 2012</a:t>
            </a:r>
          </a:p>
        </p:txBody>
      </p:sp>
      <p:sp>
        <p:nvSpPr>
          <p:cNvPr id="5" name="Rectangle 1035"/>
          <p:cNvSpPr>
            <a:spLocks noGrp="1" noChangeArrowheads="1"/>
          </p:cNvSpPr>
          <p:nvPr>
            <p:ph type="sldNum" sz="quarter" idx="11"/>
          </p:nvPr>
        </p:nvSpPr>
        <p:spPr>
          <a:xfrm>
            <a:off x="-990600" y="4743450"/>
            <a:ext cx="1905000" cy="342900"/>
          </a:xfrm>
          <a:prstGeom prst="rect">
            <a:avLst/>
          </a:prstGeom>
          <a:ln/>
        </p:spPr>
        <p:txBody>
          <a:bodyPr/>
          <a:lstStyle>
            <a:lvl1pPr>
              <a:defRPr/>
            </a:lvl1pPr>
          </a:lstStyle>
          <a:p>
            <a:pPr>
              <a:defRPr/>
            </a:pPr>
            <a:fld id="{73AF6F81-895F-4C93-9D0C-352C31F11C05}" type="slidenum">
              <a:rPr lang="nl-NL"/>
              <a:pPr>
                <a:defRPr/>
              </a:pPr>
              <a:t>‹nr.›</a:t>
            </a:fld>
            <a:endParaRPr lang="nl-NL"/>
          </a:p>
        </p:txBody>
      </p:sp>
    </p:spTree>
    <p:extLst>
      <p:ext uri="{BB962C8B-B14F-4D97-AF65-F5344CB8AC3E}">
        <p14:creationId xmlns:p14="http://schemas.microsoft.com/office/powerpoint/2010/main" val="2514703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161001"/>
            <a:ext cx="8497888" cy="3321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323529" y="618755"/>
            <a:ext cx="8602985" cy="258404"/>
          </a:xfrm>
          <a:prstGeom prst="rect">
            <a:avLst/>
          </a:prstGeom>
          <a:noFill/>
        </p:spPr>
        <p:txBody>
          <a:bodyPr wrap="square">
            <a:spAutoFit/>
          </a:bodyPr>
          <a:lstStyle>
            <a:lvl1pPr algn="l">
              <a:defRPr sz="1199">
                <a:solidFill>
                  <a:srgbClr val="D60C8C"/>
                </a:solidFill>
                <a:latin typeface="+mj-lt"/>
              </a:defRPr>
            </a:lvl1pPr>
          </a:lstStyle>
          <a:p>
            <a:r>
              <a:rPr lang="nl-NL" dirty="0"/>
              <a:t>Klik om de stijl te bewerken</a:t>
            </a:r>
          </a:p>
        </p:txBody>
      </p:sp>
      <p:sp>
        <p:nvSpPr>
          <p:cNvPr id="21" name="Tijdelijke aanduiding voor tekst 20"/>
          <p:cNvSpPr>
            <a:spLocks noGrp="1"/>
          </p:cNvSpPr>
          <p:nvPr>
            <p:ph type="body" sz="quarter" idx="13"/>
          </p:nvPr>
        </p:nvSpPr>
        <p:spPr>
          <a:xfrm>
            <a:off x="323528" y="351001"/>
            <a:ext cx="8604448" cy="284693"/>
          </a:xfrm>
          <a:prstGeom prst="rect">
            <a:avLst/>
          </a:prstGeom>
        </p:spPr>
        <p:txBody>
          <a:bodyPr wrap="square">
            <a:spAutoFit/>
          </a:bodyPr>
          <a:lstStyle>
            <a:lvl1pPr algn="l">
              <a:buNone/>
              <a:defRPr sz="1500">
                <a:solidFill>
                  <a:srgbClr val="283A97"/>
                </a:solidFill>
              </a:defRPr>
            </a:lvl1pPr>
          </a:lstStyle>
          <a:p>
            <a:pPr lvl="0"/>
            <a:r>
              <a:rPr lang="nl-NL" dirty="0"/>
              <a:t>Klik om de modelstijlen te bewerken</a:t>
            </a:r>
          </a:p>
        </p:txBody>
      </p:sp>
      <p:sp>
        <p:nvSpPr>
          <p:cNvPr id="5" name="Tijdelijke aanduiding voor voettekst 4"/>
          <p:cNvSpPr>
            <a:spLocks noGrp="1"/>
          </p:cNvSpPr>
          <p:nvPr>
            <p:ph type="ftr" sz="quarter" idx="14"/>
          </p:nvPr>
        </p:nvSpPr>
        <p:spPr>
          <a:xfrm>
            <a:off x="3130740" y="4848531"/>
            <a:ext cx="2882520" cy="207749"/>
          </a:xfrm>
          <a:prstGeom prst="rect">
            <a:avLst/>
          </a:prstGeom>
          <a:solidFill>
            <a:schemeClr val="bg1"/>
          </a:solidFill>
        </p:spPr>
        <p:txBody>
          <a:bodyPr wrap="none">
            <a:spAutoFit/>
          </a:bodyPr>
          <a:lstStyle>
            <a:lvl1pPr algn="ctr">
              <a:defRPr sz="75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9" y="4860132"/>
            <a:ext cx="673582" cy="207749"/>
          </a:xfrm>
          <a:prstGeom prst="rect">
            <a:avLst/>
          </a:prstGeom>
          <a:solidFill>
            <a:schemeClr val="bg1"/>
          </a:solidFill>
        </p:spPr>
        <p:txBody>
          <a:bodyPr wrap="none">
            <a:spAutoFit/>
          </a:bodyPr>
          <a:lstStyle>
            <a:lvl1pPr>
              <a:defRPr sz="75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49155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9914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161001"/>
            <a:ext cx="8497888" cy="3321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323529" y="618755"/>
            <a:ext cx="8602985" cy="258404"/>
          </a:xfrm>
          <a:prstGeom prst="rect">
            <a:avLst/>
          </a:prstGeom>
          <a:noFill/>
        </p:spPr>
        <p:txBody>
          <a:bodyPr wrap="square">
            <a:spAutoFit/>
          </a:bodyPr>
          <a:lstStyle>
            <a:lvl1pPr algn="l">
              <a:defRPr sz="1199">
                <a:solidFill>
                  <a:srgbClr val="D60C8C"/>
                </a:solidFill>
                <a:latin typeface="+mj-lt"/>
              </a:defRPr>
            </a:lvl1pPr>
          </a:lstStyle>
          <a:p>
            <a:r>
              <a:rPr lang="nl-NL" dirty="0"/>
              <a:t>Klik om de stijl te bewerken</a:t>
            </a:r>
          </a:p>
        </p:txBody>
      </p:sp>
      <p:sp>
        <p:nvSpPr>
          <p:cNvPr id="21" name="Tijdelijke aanduiding voor tekst 20"/>
          <p:cNvSpPr>
            <a:spLocks noGrp="1"/>
          </p:cNvSpPr>
          <p:nvPr>
            <p:ph type="body" sz="quarter" idx="13"/>
          </p:nvPr>
        </p:nvSpPr>
        <p:spPr>
          <a:xfrm>
            <a:off x="323528" y="351001"/>
            <a:ext cx="8604448" cy="284693"/>
          </a:xfrm>
          <a:prstGeom prst="rect">
            <a:avLst/>
          </a:prstGeom>
        </p:spPr>
        <p:txBody>
          <a:bodyPr wrap="square">
            <a:spAutoFit/>
          </a:bodyPr>
          <a:lstStyle>
            <a:lvl1pPr algn="l">
              <a:buNone/>
              <a:defRPr sz="1500">
                <a:solidFill>
                  <a:srgbClr val="283A97"/>
                </a:solidFill>
              </a:defRPr>
            </a:lvl1pPr>
          </a:lstStyle>
          <a:p>
            <a:pPr lvl="0"/>
            <a:r>
              <a:rPr lang="nl-NL" dirty="0"/>
              <a:t>Klik om de modelstijlen te bewerken</a:t>
            </a:r>
          </a:p>
        </p:txBody>
      </p:sp>
      <p:sp>
        <p:nvSpPr>
          <p:cNvPr id="5" name="Tijdelijke aanduiding voor voettekst 4"/>
          <p:cNvSpPr>
            <a:spLocks noGrp="1"/>
          </p:cNvSpPr>
          <p:nvPr>
            <p:ph type="ftr" sz="quarter" idx="14"/>
          </p:nvPr>
        </p:nvSpPr>
        <p:spPr>
          <a:xfrm>
            <a:off x="3130740" y="4848531"/>
            <a:ext cx="2882520" cy="207749"/>
          </a:xfrm>
          <a:prstGeom prst="rect">
            <a:avLst/>
          </a:prstGeom>
          <a:solidFill>
            <a:schemeClr val="bg1"/>
          </a:solidFill>
        </p:spPr>
        <p:txBody>
          <a:bodyPr wrap="none">
            <a:spAutoFit/>
          </a:bodyPr>
          <a:lstStyle>
            <a:lvl1pPr algn="ctr">
              <a:defRPr sz="75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9" y="4860132"/>
            <a:ext cx="673582" cy="207749"/>
          </a:xfrm>
          <a:prstGeom prst="rect">
            <a:avLst/>
          </a:prstGeom>
          <a:solidFill>
            <a:schemeClr val="bg1"/>
          </a:solidFill>
        </p:spPr>
        <p:txBody>
          <a:bodyPr wrap="none">
            <a:spAutoFit/>
          </a:bodyPr>
          <a:lstStyle>
            <a:lvl1pPr>
              <a:defRPr sz="75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4237251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161001"/>
            <a:ext cx="8497888" cy="3321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323529" y="618755"/>
            <a:ext cx="8602985" cy="258404"/>
          </a:xfrm>
          <a:prstGeom prst="rect">
            <a:avLst/>
          </a:prstGeom>
          <a:noFill/>
        </p:spPr>
        <p:txBody>
          <a:bodyPr wrap="square">
            <a:spAutoFit/>
          </a:bodyPr>
          <a:lstStyle>
            <a:lvl1pPr algn="l">
              <a:defRPr sz="1199">
                <a:solidFill>
                  <a:srgbClr val="D60C8C"/>
                </a:solidFill>
                <a:latin typeface="+mj-lt"/>
              </a:defRPr>
            </a:lvl1pPr>
          </a:lstStyle>
          <a:p>
            <a:r>
              <a:rPr lang="nl-NL" dirty="0"/>
              <a:t>Klik om de stijl te bewerken</a:t>
            </a:r>
          </a:p>
        </p:txBody>
      </p:sp>
      <p:sp>
        <p:nvSpPr>
          <p:cNvPr id="21" name="Tijdelijke aanduiding voor tekst 20"/>
          <p:cNvSpPr>
            <a:spLocks noGrp="1"/>
          </p:cNvSpPr>
          <p:nvPr>
            <p:ph type="body" sz="quarter" idx="13"/>
          </p:nvPr>
        </p:nvSpPr>
        <p:spPr>
          <a:xfrm>
            <a:off x="323528" y="351001"/>
            <a:ext cx="8604448" cy="284693"/>
          </a:xfrm>
          <a:prstGeom prst="rect">
            <a:avLst/>
          </a:prstGeom>
        </p:spPr>
        <p:txBody>
          <a:bodyPr wrap="square">
            <a:spAutoFit/>
          </a:bodyPr>
          <a:lstStyle>
            <a:lvl1pPr algn="l">
              <a:buNone/>
              <a:defRPr sz="1500">
                <a:solidFill>
                  <a:srgbClr val="283A97"/>
                </a:solidFill>
              </a:defRPr>
            </a:lvl1pPr>
          </a:lstStyle>
          <a:p>
            <a:pPr lvl="0"/>
            <a:r>
              <a:rPr lang="nl-NL" dirty="0"/>
              <a:t>Klik om de modelstijlen te bewerken</a:t>
            </a:r>
          </a:p>
        </p:txBody>
      </p:sp>
      <p:sp>
        <p:nvSpPr>
          <p:cNvPr id="5" name="Tijdelijke aanduiding voor voettekst 4"/>
          <p:cNvSpPr>
            <a:spLocks noGrp="1"/>
          </p:cNvSpPr>
          <p:nvPr>
            <p:ph type="ftr" sz="quarter" idx="14"/>
          </p:nvPr>
        </p:nvSpPr>
        <p:spPr>
          <a:xfrm>
            <a:off x="3130740" y="4848531"/>
            <a:ext cx="2882520" cy="207749"/>
          </a:xfrm>
          <a:prstGeom prst="rect">
            <a:avLst/>
          </a:prstGeom>
          <a:solidFill>
            <a:schemeClr val="bg1"/>
          </a:solidFill>
        </p:spPr>
        <p:txBody>
          <a:bodyPr wrap="none">
            <a:spAutoFit/>
          </a:bodyPr>
          <a:lstStyle>
            <a:lvl1pPr algn="ctr">
              <a:defRPr sz="75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9" y="4860132"/>
            <a:ext cx="673582" cy="207749"/>
          </a:xfrm>
          <a:prstGeom prst="rect">
            <a:avLst/>
          </a:prstGeom>
          <a:solidFill>
            <a:schemeClr val="bg1"/>
          </a:solidFill>
        </p:spPr>
        <p:txBody>
          <a:bodyPr wrap="none">
            <a:spAutoFit/>
          </a:bodyPr>
          <a:lstStyle>
            <a:lvl1pPr>
              <a:defRPr sz="75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1339834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578061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65332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82400" y="735546"/>
            <a:ext cx="8179200" cy="804600"/>
          </a:xfrm>
        </p:spPr>
        <p:txBody>
          <a:bodyPr/>
          <a:lstStyle>
            <a:lvl1pPr>
              <a:defRPr>
                <a:solidFill>
                  <a:schemeClr val="bg2"/>
                </a:solidFill>
              </a:defRPr>
            </a:lvl1pPr>
          </a:lstStyle>
          <a:p>
            <a:r>
              <a:rPr lang="nl-NL"/>
              <a:t>Klik om de stijl te bewerken</a:t>
            </a:r>
          </a:p>
        </p:txBody>
      </p:sp>
      <p:sp>
        <p:nvSpPr>
          <p:cNvPr id="9" name="Tijdelijke aanduiding voor inhoud 8"/>
          <p:cNvSpPr>
            <a:spLocks noGrp="1"/>
          </p:cNvSpPr>
          <p:nvPr>
            <p:ph sz="quarter" idx="10"/>
          </p:nvPr>
        </p:nvSpPr>
        <p:spPr>
          <a:xfrm>
            <a:off x="662401" y="1687500"/>
            <a:ext cx="3729600" cy="2732400"/>
          </a:xfrm>
        </p:spPr>
        <p:txBody>
          <a:bodyPr>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inhoud 8"/>
          <p:cNvSpPr>
            <a:spLocks noGrp="1"/>
          </p:cNvSpPr>
          <p:nvPr>
            <p:ph sz="quarter" idx="11"/>
          </p:nvPr>
        </p:nvSpPr>
        <p:spPr>
          <a:xfrm>
            <a:off x="4752000" y="1687500"/>
            <a:ext cx="3729600" cy="2732400"/>
          </a:xfrm>
        </p:spPr>
        <p:txBody>
          <a:bodyPr>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tekst 13"/>
          <p:cNvSpPr>
            <a:spLocks noGrp="1"/>
          </p:cNvSpPr>
          <p:nvPr>
            <p:ph type="body" sz="quarter" idx="12" hasCustomPrompt="1"/>
          </p:nvPr>
        </p:nvSpPr>
        <p:spPr>
          <a:xfrm>
            <a:off x="662401" y="4220100"/>
            <a:ext cx="3729600" cy="189000"/>
          </a:xfrm>
        </p:spPr>
        <p:txBody>
          <a:bodyPr>
            <a:noAutofit/>
          </a:bodyPr>
          <a:lstStyle>
            <a:lvl1pPr marL="0" indent="0">
              <a:buNone/>
              <a:defRPr sz="825"/>
            </a:lvl1pPr>
          </a:lstStyle>
          <a:p>
            <a:pPr lvl="0"/>
            <a:r>
              <a:rPr lang="nl-NL" dirty="0"/>
              <a:t>Optioneel: fotobijschrift</a:t>
            </a:r>
          </a:p>
        </p:txBody>
      </p:sp>
      <p:sp>
        <p:nvSpPr>
          <p:cNvPr id="15" name="Tijdelijke aanduiding voor tekst 13"/>
          <p:cNvSpPr>
            <a:spLocks noGrp="1"/>
          </p:cNvSpPr>
          <p:nvPr>
            <p:ph type="body" sz="quarter" idx="13" hasCustomPrompt="1"/>
          </p:nvPr>
        </p:nvSpPr>
        <p:spPr>
          <a:xfrm>
            <a:off x="4752000" y="4220100"/>
            <a:ext cx="3729600" cy="189000"/>
          </a:xfrm>
        </p:spPr>
        <p:txBody>
          <a:bodyPr>
            <a:noAutofit/>
          </a:bodyPr>
          <a:lstStyle>
            <a:lvl1pPr marL="0" indent="0">
              <a:buNone/>
              <a:defRPr sz="825"/>
            </a:lvl1pPr>
          </a:lstStyle>
          <a:p>
            <a:pPr lvl="0"/>
            <a:r>
              <a:rPr lang="nl-NL" dirty="0"/>
              <a:t>Optioneel: fotobijschrift</a:t>
            </a:r>
          </a:p>
        </p:txBody>
      </p:sp>
    </p:spTree>
    <p:extLst>
      <p:ext uri="{BB962C8B-B14F-4D97-AF65-F5344CB8AC3E}">
        <p14:creationId xmlns:p14="http://schemas.microsoft.com/office/powerpoint/2010/main" val="1942912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cSld name="Helemaal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547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0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783105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1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166812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2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209015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3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18732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852250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4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98616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5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13071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6_Titel en objec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chemeClr val="bg2"/>
                </a:solidFill>
              </a:defRPr>
            </a:lvl1pPr>
          </a:lstStyle>
          <a:p>
            <a:r>
              <a:rPr lang="nl-NL"/>
              <a:t>Klik om de stijl te bewerken</a:t>
            </a:r>
          </a:p>
        </p:txBody>
      </p:sp>
      <p:sp>
        <p:nvSpPr>
          <p:cNvPr id="10" name="Tijdelijke aanduiding voor inhoud 9"/>
          <p:cNvSpPr>
            <a:spLocks noGrp="1"/>
          </p:cNvSpPr>
          <p:nvPr>
            <p:ph sz="quarter" idx="10"/>
          </p:nvPr>
        </p:nvSpPr>
        <p:spPr>
          <a:xfrm>
            <a:off x="662400" y="1687500"/>
            <a:ext cx="7819200" cy="273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295688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7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1" y="1161001"/>
            <a:ext cx="8497888" cy="3321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323529" y="639466"/>
            <a:ext cx="8602985" cy="216982"/>
          </a:xfrm>
          <a:prstGeom prst="rect">
            <a:avLst/>
          </a:prstGeom>
          <a:noFill/>
        </p:spPr>
        <p:txBody>
          <a:bodyPr wrap="square">
            <a:spAutoFit/>
          </a:bodyPr>
          <a:lstStyle>
            <a:lvl1pPr algn="l">
              <a:defRPr sz="900">
                <a:solidFill>
                  <a:srgbClr val="D60C8C"/>
                </a:solidFill>
                <a:latin typeface="+mj-lt"/>
              </a:defRPr>
            </a:lvl1pPr>
          </a:lstStyle>
          <a:p>
            <a:r>
              <a:rPr lang="nl-NL" dirty="0"/>
              <a:t>Klik om de stijl te bewerken</a:t>
            </a:r>
          </a:p>
        </p:txBody>
      </p:sp>
      <p:sp>
        <p:nvSpPr>
          <p:cNvPr id="21" name="Tijdelijke aanduiding voor tekst 20"/>
          <p:cNvSpPr>
            <a:spLocks noGrp="1"/>
          </p:cNvSpPr>
          <p:nvPr>
            <p:ph type="body" sz="quarter" idx="13"/>
          </p:nvPr>
        </p:nvSpPr>
        <p:spPr>
          <a:xfrm>
            <a:off x="323528" y="351000"/>
            <a:ext cx="8604448" cy="269369"/>
          </a:xfrm>
          <a:prstGeom prst="rect">
            <a:avLst/>
          </a:prstGeom>
        </p:spPr>
        <p:txBody>
          <a:bodyPr wrap="square">
            <a:spAutoFit/>
          </a:bodyPr>
          <a:lstStyle>
            <a:lvl1pPr algn="l">
              <a:buNone/>
              <a:defRPr sz="1124">
                <a:solidFill>
                  <a:srgbClr val="283A97"/>
                </a:solidFill>
              </a:defRPr>
            </a:lvl1pPr>
          </a:lstStyle>
          <a:p>
            <a:pPr lvl="0"/>
            <a:r>
              <a:rPr lang="nl-NL" dirty="0"/>
              <a:t>Klik om de modelstijlen te bewerken</a:t>
            </a:r>
          </a:p>
        </p:txBody>
      </p:sp>
      <p:sp>
        <p:nvSpPr>
          <p:cNvPr id="5" name="Tijdelijke aanduiding voor voettekst 4"/>
          <p:cNvSpPr>
            <a:spLocks noGrp="1"/>
          </p:cNvSpPr>
          <p:nvPr>
            <p:ph type="ftr" sz="quarter" idx="14"/>
          </p:nvPr>
        </p:nvSpPr>
        <p:spPr>
          <a:xfrm>
            <a:off x="3480195" y="4862990"/>
            <a:ext cx="2183610" cy="178832"/>
          </a:xfrm>
          <a:prstGeom prst="rect">
            <a:avLst/>
          </a:prstGeom>
          <a:solidFill>
            <a:schemeClr val="bg1"/>
          </a:solidFill>
        </p:spPr>
        <p:txBody>
          <a:bodyPr wrap="none">
            <a:spAutoFit/>
          </a:bodyPr>
          <a:lstStyle>
            <a:lvl1pPr algn="ctr">
              <a:defRPr sz="562"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9" y="4860133"/>
            <a:ext cx="551754" cy="178832"/>
          </a:xfrm>
          <a:prstGeom prst="rect">
            <a:avLst/>
          </a:prstGeom>
          <a:solidFill>
            <a:schemeClr val="bg1"/>
          </a:solidFill>
        </p:spPr>
        <p:txBody>
          <a:bodyPr wrap="none">
            <a:spAutoFit/>
          </a:bodyPr>
          <a:lstStyle>
            <a:lvl1pPr>
              <a:defRPr sz="562"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29333402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3374"/>
            </a:lvl1pPr>
          </a:lstStyle>
          <a:p>
            <a:r>
              <a:rPr lang="nl-NL"/>
              <a:t>Klik om de stijl te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350"/>
            </a:lvl1pPr>
            <a:lvl2pPr marL="257096" indent="0" algn="ctr">
              <a:buNone/>
              <a:defRPr sz="1124"/>
            </a:lvl2pPr>
            <a:lvl3pPr marL="514191" indent="0" algn="ctr">
              <a:buNone/>
              <a:defRPr sz="1012"/>
            </a:lvl3pPr>
            <a:lvl4pPr marL="771287" indent="0" algn="ctr">
              <a:buNone/>
              <a:defRPr sz="900"/>
            </a:lvl4pPr>
            <a:lvl5pPr marL="1028383" indent="0" algn="ctr">
              <a:buNone/>
              <a:defRPr sz="900"/>
            </a:lvl5pPr>
            <a:lvl6pPr marL="1285479" indent="0" algn="ctr">
              <a:buNone/>
              <a:defRPr sz="900"/>
            </a:lvl6pPr>
            <a:lvl7pPr marL="1542574" indent="0" algn="ctr">
              <a:buNone/>
              <a:defRPr sz="900"/>
            </a:lvl7pPr>
            <a:lvl8pPr marL="1799670" indent="0" algn="ctr">
              <a:buNone/>
              <a:defRPr sz="900"/>
            </a:lvl8pPr>
            <a:lvl9pPr marL="2056766" indent="0" algn="ctr">
              <a:buNone/>
              <a:defRPr sz="9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2C27841-0E2F-4885-9F44-96AAA49350CC}" type="datetimeFigureOut">
              <a:rPr lang="nl-NL" smtClean="0"/>
              <a:t>6-6-2018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6B4CC3-63FD-4D38-A1B5-6BB74E4D97E5}" type="slidenum">
              <a:rPr lang="nl-NL" smtClean="0"/>
              <a:t>‹nr.›</a:t>
            </a:fld>
            <a:endParaRPr lang="nl-NL"/>
          </a:p>
        </p:txBody>
      </p:sp>
    </p:spTree>
    <p:extLst>
      <p:ext uri="{BB962C8B-B14F-4D97-AF65-F5344CB8AC3E}">
        <p14:creationId xmlns:p14="http://schemas.microsoft.com/office/powerpoint/2010/main" val="2219650556"/>
      </p:ext>
    </p:extLst>
  </p:cSld>
  <p:clrMapOvr>
    <a:masterClrMapping/>
  </p:clrMapOvr>
  <p:transition spd="slow" advTm="1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3391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83BC86A-B062-4A10-91F5-736023438F16}" type="datetimeFigureOut">
              <a:rPr lang="nl-NL" smtClean="0">
                <a:solidFill>
                  <a:prstClr val="black">
                    <a:tint val="75000"/>
                  </a:prstClr>
                </a:solidFill>
              </a:rPr>
              <a:pPr/>
              <a:t>6-6-2018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6ABCACC8-1951-4951-B412-D777DEA8530C}"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18471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5.jpeg"/><Relationship Id="rId5" Type="http://schemas.openxmlformats.org/officeDocument/2006/relationships/theme" Target="../theme/theme7.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8.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9.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8.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2.jp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heme" Target="../theme/theme9.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SPOH_PowerPoint_960x540_slide.png"/>
          <p:cNvPicPr>
            <a:picLocks noChangeAspect="1"/>
          </p:cNvPicPr>
          <p:nvPr userDrawn="1"/>
        </p:nvPicPr>
        <p:blipFill>
          <a:blip r:embed="rId5"/>
          <a:stretch>
            <a:fillRect/>
          </a:stretch>
        </p:blipFill>
        <p:spPr>
          <a:xfrm>
            <a:off x="0" y="0"/>
            <a:ext cx="9265920" cy="5212080"/>
          </a:xfrm>
          <a:prstGeom prst="rect">
            <a:avLst/>
          </a:prstGeom>
        </p:spPr>
      </p:pic>
      <p:sp>
        <p:nvSpPr>
          <p:cNvPr id="2" name="Title Placeholder 1"/>
          <p:cNvSpPr>
            <a:spLocks noGrp="1"/>
          </p:cNvSpPr>
          <p:nvPr>
            <p:ph type="title"/>
          </p:nvPr>
        </p:nvSpPr>
        <p:spPr>
          <a:xfrm>
            <a:off x="2133600" y="205979"/>
            <a:ext cx="6934200" cy="460771"/>
          </a:xfrm>
          <a:prstGeom prst="rect">
            <a:avLst/>
          </a:prstGeom>
        </p:spPr>
        <p:txBody>
          <a:bodyPr vert="horz" wrap="square" lIns="0" tIns="0" rIns="0" bIns="0" rtlCol="0" anchor="b" anchorCtr="0">
            <a:noAutofit/>
          </a:bodyPr>
          <a:lstStyle/>
          <a:p>
            <a:r>
              <a:rPr lang="nl-NL"/>
              <a:t>Klik om de stijl te bewerken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9" r:id="rId3"/>
  </p:sldLayoutIdLst>
  <p:txStyles>
    <p:titleStyle>
      <a:lvl1pPr algn="r" defTabSz="457200" rtl="0" eaLnBrk="1" latinLnBrk="0" hangingPunct="1">
        <a:spcBef>
          <a:spcPct val="0"/>
        </a:spcBef>
        <a:buNone/>
        <a:defRPr sz="1800" kern="1200" cap="all">
          <a:solidFill>
            <a:srgbClr val="D53D20"/>
          </a:solidFill>
          <a:latin typeface="Arial"/>
          <a:ea typeface="+mj-ea"/>
          <a:cs typeface="+mj-cs"/>
        </a:defRPr>
      </a:lvl1pPr>
    </p:titleStyle>
    <p:bodyStyle>
      <a:lvl1pPr marL="342900" indent="-342900" algn="l" defTabSz="457200" rtl="0" eaLnBrk="1" latinLnBrk="0" hangingPunct="1">
        <a:spcBef>
          <a:spcPct val="20000"/>
        </a:spcBef>
        <a:spcAft>
          <a:spcPts val="600"/>
        </a:spcAft>
        <a:buFont typeface="Arial"/>
        <a:buNone/>
        <a:defRPr sz="2400" kern="1200" cap="all">
          <a:solidFill>
            <a:srgbClr val="0A3F6C"/>
          </a:solidFill>
          <a:latin typeface="Arial"/>
          <a:ea typeface="+mn-ea"/>
          <a:cs typeface="+mn-cs"/>
        </a:defRPr>
      </a:lvl1pPr>
      <a:lvl2pPr marL="720000" indent="-180000" algn="l" defTabSz="457200" rtl="0" eaLnBrk="1" latinLnBrk="0" hangingPunct="1">
        <a:lnSpc>
          <a:spcPts val="2800"/>
        </a:lnSpc>
        <a:spcBef>
          <a:spcPts val="0"/>
        </a:spcBef>
        <a:buFont typeface="Arial"/>
        <a:buChar char="•"/>
        <a:defRPr sz="2400" kern="1200">
          <a:solidFill>
            <a:schemeClr val="tx1"/>
          </a:solidFill>
          <a:latin typeface="Arial"/>
          <a:ea typeface="+mn-ea"/>
          <a:cs typeface="+mn-cs"/>
        </a:defRPr>
      </a:lvl2pPr>
      <a:lvl3pPr marL="900000" indent="-180000" algn="l" defTabSz="457200" rtl="0" eaLnBrk="1" latinLnBrk="0" hangingPunct="1">
        <a:lnSpc>
          <a:spcPts val="2200"/>
        </a:lnSpc>
        <a:spcBef>
          <a:spcPts val="0"/>
        </a:spcBef>
        <a:buClrTx/>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0A3F6C"/>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83BC86A-B062-4A10-91F5-736023438F16}" type="datetimeFigureOut">
              <a:rPr lang="nl-NL" smtClean="0">
                <a:solidFill>
                  <a:prstClr val="black">
                    <a:tint val="75000"/>
                  </a:prstClr>
                </a:solidFill>
                <a:ea typeface="Arial Unicode MS"/>
                <a:cs typeface="Arial Unicode MS"/>
              </a:rPr>
              <a:pPr defTabSz="685800"/>
              <a:t>6-6-2018</a:t>
            </a:fld>
            <a:endParaRPr lang="nl-NL">
              <a:solidFill>
                <a:prstClr val="black">
                  <a:tint val="75000"/>
                </a:prstClr>
              </a:solidFill>
              <a:ea typeface="Arial Unicode MS"/>
              <a:cs typeface="Arial Unicode MS"/>
            </a:endParaRP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l-NL">
              <a:solidFill>
                <a:prstClr val="black">
                  <a:tint val="75000"/>
                </a:prstClr>
              </a:solidFill>
              <a:ea typeface="Arial Unicode MS"/>
              <a:cs typeface="Arial Unicode MS"/>
            </a:endParaRPr>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ABCACC8-1951-4951-B412-D777DEA8530C}" type="slidenum">
              <a:rPr lang="nl-NL" smtClean="0">
                <a:solidFill>
                  <a:prstClr val="black">
                    <a:tint val="75000"/>
                  </a:prstClr>
                </a:solidFill>
                <a:ea typeface="Arial Unicode MS"/>
                <a:cs typeface="Arial Unicode MS"/>
              </a:rPr>
              <a:pPr defTabSz="685800"/>
              <a:t>‹nr.›</a:t>
            </a:fld>
            <a:endParaRPr lang="nl-NL">
              <a:solidFill>
                <a:prstClr val="black">
                  <a:tint val="75000"/>
                </a:prstClr>
              </a:solidFill>
              <a:ea typeface="Arial Unicode MS"/>
              <a:cs typeface="Arial Unicode MS"/>
            </a:endParaRPr>
          </a:p>
        </p:txBody>
      </p:sp>
    </p:spTree>
    <p:extLst>
      <p:ext uri="{BB962C8B-B14F-4D97-AF65-F5344CB8AC3E}">
        <p14:creationId xmlns:p14="http://schemas.microsoft.com/office/powerpoint/2010/main" val="42649331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83BC86A-B062-4A10-91F5-736023438F16}" type="datetimeFigureOut">
              <a:rPr lang="nl-NL" smtClean="0">
                <a:solidFill>
                  <a:prstClr val="black">
                    <a:tint val="75000"/>
                  </a:prstClr>
                </a:solidFill>
              </a:rPr>
              <a:pPr defTabSz="685800"/>
              <a:t>6-6-2018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ABCACC8-1951-4951-B412-D777DEA8530C}" type="slidenum">
              <a:rPr lang="nl-NL" smtClean="0">
                <a:solidFill>
                  <a:prstClr val="black">
                    <a:tint val="75000"/>
                  </a:prstClr>
                </a:solidFill>
              </a:rPr>
              <a:pPr defTabSz="685800"/>
              <a:t>‹nr.›</a:t>
            </a:fld>
            <a:endParaRPr lang="nl-NL">
              <a:solidFill>
                <a:prstClr val="black">
                  <a:tint val="75000"/>
                </a:prstClr>
              </a:solidFill>
            </a:endParaRPr>
          </a:p>
        </p:txBody>
      </p:sp>
    </p:spTree>
    <p:extLst>
      <p:ext uri="{BB962C8B-B14F-4D97-AF65-F5344CB8AC3E}">
        <p14:creationId xmlns:p14="http://schemas.microsoft.com/office/powerpoint/2010/main" val="41694917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5">
            <a:alphaModFix/>
          </a:blip>
          <a:srcRect/>
          <a:stretch/>
        </p:blipFill>
        <p:spPr>
          <a:xfrm>
            <a:off x="1" y="0"/>
            <a:ext cx="2571749" cy="1637109"/>
          </a:xfrm>
          <a:prstGeom prst="rect">
            <a:avLst/>
          </a:prstGeom>
          <a:noFill/>
          <a:ln>
            <a:noFill/>
          </a:ln>
        </p:spPr>
      </p:pic>
      <p:sp>
        <p:nvSpPr>
          <p:cNvPr id="10" name="Shape 10"/>
          <p:cNvSpPr txBox="1">
            <a:spLocks noGrp="1"/>
          </p:cNvSpPr>
          <p:nvPr>
            <p:ph type="title"/>
          </p:nvPr>
        </p:nvSpPr>
        <p:spPr>
          <a:xfrm>
            <a:off x="1547812" y="1350169"/>
            <a:ext cx="7138986" cy="30718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1547812" y="1657351"/>
            <a:ext cx="7138986" cy="29717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12" name="Shape 12"/>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pPr defTabSz="685800"/>
            <a:endParaRPr lang="nl-NL" sz="1050" kern="0">
              <a:solidFill>
                <a:srgbClr val="000000"/>
              </a:solidFill>
              <a:cs typeface="Arial"/>
              <a:sym typeface="Arial"/>
              <a:rtl val="0"/>
            </a:endParaRPr>
          </a:p>
        </p:txBody>
      </p:sp>
      <p:sp>
        <p:nvSpPr>
          <p:cNvPr id="13" name="Shape 13"/>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pPr defTabSz="685800"/>
            <a:endParaRPr lang="nl-NL" sz="1050" kern="0">
              <a:solidFill>
                <a:srgbClr val="000000"/>
              </a:solidFill>
              <a:cs typeface="Arial"/>
              <a:sym typeface="Arial"/>
              <a:rtl val="0"/>
            </a:endParaRPr>
          </a:p>
        </p:txBody>
      </p:sp>
    </p:spTree>
    <p:extLst>
      <p:ext uri="{BB962C8B-B14F-4D97-AF65-F5344CB8AC3E}">
        <p14:creationId xmlns:p14="http://schemas.microsoft.com/office/powerpoint/2010/main" val="2899180757"/>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5">
            <a:alphaModFix/>
          </a:blip>
          <a:srcRect/>
          <a:stretch/>
        </p:blipFill>
        <p:spPr>
          <a:xfrm>
            <a:off x="1" y="0"/>
            <a:ext cx="2571749" cy="1637109"/>
          </a:xfrm>
          <a:prstGeom prst="rect">
            <a:avLst/>
          </a:prstGeom>
          <a:noFill/>
          <a:ln>
            <a:noFill/>
          </a:ln>
        </p:spPr>
      </p:pic>
      <p:sp>
        <p:nvSpPr>
          <p:cNvPr id="10" name="Shape 10"/>
          <p:cNvSpPr txBox="1">
            <a:spLocks noGrp="1"/>
          </p:cNvSpPr>
          <p:nvPr>
            <p:ph type="title"/>
          </p:nvPr>
        </p:nvSpPr>
        <p:spPr>
          <a:xfrm>
            <a:off x="1547812" y="1350169"/>
            <a:ext cx="7138986" cy="30718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1547812" y="1657351"/>
            <a:ext cx="7138986" cy="29717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12" name="Shape 12"/>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pPr defTabSz="685800"/>
            <a:endParaRPr lang="nl-NL" sz="1050" kern="0">
              <a:solidFill>
                <a:srgbClr val="000000"/>
              </a:solidFill>
              <a:cs typeface="Arial"/>
              <a:sym typeface="Arial"/>
              <a:rtl val="0"/>
            </a:endParaRPr>
          </a:p>
        </p:txBody>
      </p:sp>
      <p:sp>
        <p:nvSpPr>
          <p:cNvPr id="13" name="Shape 13"/>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pPr defTabSz="685800"/>
            <a:endParaRPr lang="nl-NL" sz="1050" kern="0">
              <a:solidFill>
                <a:srgbClr val="000000"/>
              </a:solidFill>
              <a:cs typeface="Arial"/>
              <a:sym typeface="Arial"/>
              <a:rtl val="0"/>
            </a:endParaRPr>
          </a:p>
        </p:txBody>
      </p:sp>
    </p:spTree>
    <p:extLst>
      <p:ext uri="{BB962C8B-B14F-4D97-AF65-F5344CB8AC3E}">
        <p14:creationId xmlns:p14="http://schemas.microsoft.com/office/powerpoint/2010/main" val="1778225058"/>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5">
            <a:alphaModFix/>
          </a:blip>
          <a:srcRect/>
          <a:stretch/>
        </p:blipFill>
        <p:spPr>
          <a:xfrm>
            <a:off x="1" y="0"/>
            <a:ext cx="2571749" cy="1637109"/>
          </a:xfrm>
          <a:prstGeom prst="rect">
            <a:avLst/>
          </a:prstGeom>
          <a:noFill/>
          <a:ln>
            <a:noFill/>
          </a:ln>
        </p:spPr>
      </p:pic>
      <p:sp>
        <p:nvSpPr>
          <p:cNvPr id="10" name="Shape 10"/>
          <p:cNvSpPr txBox="1">
            <a:spLocks noGrp="1"/>
          </p:cNvSpPr>
          <p:nvPr>
            <p:ph type="title"/>
          </p:nvPr>
        </p:nvSpPr>
        <p:spPr>
          <a:xfrm>
            <a:off x="1547812" y="1350169"/>
            <a:ext cx="7138986" cy="30718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1547812" y="1657351"/>
            <a:ext cx="7138986" cy="29717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12" name="Shape 12"/>
          <p:cNvSpPr txBox="1">
            <a:spLocks noGrp="1"/>
          </p:cNvSpPr>
          <p:nvPr>
            <p:ph type="dt" idx="10"/>
          </p:nvPr>
        </p:nvSpPr>
        <p:spPr>
          <a:xfrm>
            <a:off x="6705601" y="4914900"/>
            <a:ext cx="1981199" cy="17145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pPr defTabSz="685800"/>
            <a:endParaRPr lang="nl-NL" sz="1050" kern="0">
              <a:solidFill>
                <a:srgbClr val="000000"/>
              </a:solidFill>
              <a:cs typeface="Arial"/>
              <a:sym typeface="Arial"/>
              <a:rtl val="0"/>
            </a:endParaRPr>
          </a:p>
        </p:txBody>
      </p:sp>
      <p:sp>
        <p:nvSpPr>
          <p:cNvPr id="13" name="Shape 13"/>
          <p:cNvSpPr txBox="1">
            <a:spLocks noGrp="1"/>
          </p:cNvSpPr>
          <p:nvPr>
            <p:ph type="ftr" idx="11"/>
          </p:nvPr>
        </p:nvSpPr>
        <p:spPr>
          <a:xfrm>
            <a:off x="1547813" y="4914900"/>
            <a:ext cx="5157787" cy="17145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342900" marR="0" indent="0" algn="l" rtl="0">
              <a:lnSpc>
                <a:spcPct val="100000"/>
              </a:lnSpc>
              <a:spcBef>
                <a:spcPts val="0"/>
              </a:spcBef>
              <a:spcAft>
                <a:spcPts val="0"/>
              </a:spcAft>
              <a:buClr>
                <a:schemeClr val="dk1"/>
              </a:buClr>
              <a:buFont typeface="Arial"/>
              <a:buNone/>
              <a:defRPr/>
            </a:lvl2pPr>
            <a:lvl3pPr marL="685800" marR="0" indent="0" algn="l" rtl="0">
              <a:lnSpc>
                <a:spcPct val="100000"/>
              </a:lnSpc>
              <a:spcBef>
                <a:spcPts val="0"/>
              </a:spcBef>
              <a:spcAft>
                <a:spcPts val="0"/>
              </a:spcAft>
              <a:buClr>
                <a:schemeClr val="dk1"/>
              </a:buClr>
              <a:buFont typeface="Arial"/>
              <a:buNone/>
              <a:defRPr/>
            </a:lvl3pPr>
            <a:lvl4pPr marL="1028700" marR="0" indent="0" algn="l" rtl="0">
              <a:lnSpc>
                <a:spcPct val="100000"/>
              </a:lnSpc>
              <a:spcBef>
                <a:spcPts val="0"/>
              </a:spcBef>
              <a:spcAft>
                <a:spcPts val="0"/>
              </a:spcAft>
              <a:buClr>
                <a:schemeClr val="dk1"/>
              </a:buClr>
              <a:buFont typeface="Arial"/>
              <a:buNone/>
              <a:defRPr/>
            </a:lvl4pPr>
            <a:lvl5pPr marL="1371600" marR="0" indent="0" algn="l" rtl="0">
              <a:lnSpc>
                <a:spcPct val="100000"/>
              </a:lnSpc>
              <a:spcBef>
                <a:spcPts val="0"/>
              </a:spcBef>
              <a:spcAft>
                <a:spcPts val="0"/>
              </a:spcAft>
              <a:buClr>
                <a:schemeClr val="dk1"/>
              </a:buClr>
              <a:buFont typeface="Arial"/>
              <a:buNone/>
              <a:defRPr/>
            </a:lvl5pPr>
            <a:lvl6pPr marL="1714500" marR="0" indent="0" algn="l" rtl="0">
              <a:lnSpc>
                <a:spcPct val="100000"/>
              </a:lnSpc>
              <a:spcBef>
                <a:spcPts val="0"/>
              </a:spcBef>
              <a:spcAft>
                <a:spcPts val="0"/>
              </a:spcAft>
              <a:buClr>
                <a:schemeClr val="dk1"/>
              </a:buClr>
              <a:buFont typeface="Arial"/>
              <a:buNone/>
              <a:defRPr/>
            </a:lvl6pPr>
            <a:lvl7pPr marL="2057400" marR="0" indent="0" algn="l" rtl="0">
              <a:lnSpc>
                <a:spcPct val="100000"/>
              </a:lnSpc>
              <a:spcBef>
                <a:spcPts val="0"/>
              </a:spcBef>
              <a:spcAft>
                <a:spcPts val="0"/>
              </a:spcAft>
              <a:buClr>
                <a:schemeClr val="dk1"/>
              </a:buClr>
              <a:buFont typeface="Arial"/>
              <a:buNone/>
              <a:defRPr/>
            </a:lvl7pPr>
            <a:lvl8pPr marL="2400300" marR="0" indent="0" algn="l" rtl="0">
              <a:lnSpc>
                <a:spcPct val="100000"/>
              </a:lnSpc>
              <a:spcBef>
                <a:spcPts val="0"/>
              </a:spcBef>
              <a:spcAft>
                <a:spcPts val="0"/>
              </a:spcAft>
              <a:buClr>
                <a:schemeClr val="dk1"/>
              </a:buClr>
              <a:buFont typeface="Arial"/>
              <a:buNone/>
              <a:defRPr/>
            </a:lvl8pPr>
            <a:lvl9pPr marL="2743200" marR="0" indent="0" algn="l" rtl="0">
              <a:lnSpc>
                <a:spcPct val="100000"/>
              </a:lnSpc>
              <a:spcBef>
                <a:spcPts val="0"/>
              </a:spcBef>
              <a:spcAft>
                <a:spcPts val="0"/>
              </a:spcAft>
              <a:buClr>
                <a:schemeClr val="dk1"/>
              </a:buClr>
              <a:buFont typeface="Arial"/>
              <a:buNone/>
              <a:defRPr/>
            </a:lvl9pPr>
          </a:lstStyle>
          <a:p>
            <a:pPr defTabSz="685800"/>
            <a:endParaRPr lang="nl-NL" sz="1050" kern="0">
              <a:solidFill>
                <a:srgbClr val="000000"/>
              </a:solidFill>
              <a:cs typeface="Arial"/>
              <a:sym typeface="Arial"/>
              <a:rtl val="0"/>
            </a:endParaRPr>
          </a:p>
        </p:txBody>
      </p:sp>
    </p:spTree>
    <p:extLst>
      <p:ext uri="{BB962C8B-B14F-4D97-AF65-F5344CB8AC3E}">
        <p14:creationId xmlns:p14="http://schemas.microsoft.com/office/powerpoint/2010/main" val="3224987419"/>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Tijdelijke aanduiding voor titel 1">
            <a:extLst>
              <a:ext uri="{FF2B5EF4-FFF2-40B4-BE49-F238E27FC236}">
                <a16:creationId xmlns:a16="http://schemas.microsoft.com/office/drawing/2014/main" id="{F19CB455-F69D-44B1-9AB8-5C70DC3BA6EF}"/>
              </a:ext>
            </a:extLst>
          </p:cNvPr>
          <p:cNvSpPr>
            <a:spLocks noGrp="1"/>
          </p:cNvSpPr>
          <p:nvPr>
            <p:ph type="title"/>
          </p:nvPr>
        </p:nvSpPr>
        <p:spPr bwMode="auto">
          <a:xfrm>
            <a:off x="457200" y="1956197"/>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3075" name="Tijdelijke aanduiding voor tekst 2">
            <a:extLst>
              <a:ext uri="{FF2B5EF4-FFF2-40B4-BE49-F238E27FC236}">
                <a16:creationId xmlns:a16="http://schemas.microsoft.com/office/drawing/2014/main" id="{236B4FBC-7016-4947-8A21-5C0695711385}"/>
              </a:ext>
            </a:extLst>
          </p:cNvPr>
          <p:cNvSpPr>
            <a:spLocks noGrp="1"/>
          </p:cNvSpPr>
          <p:nvPr>
            <p:ph type="body" idx="1"/>
          </p:nvPr>
        </p:nvSpPr>
        <p:spPr bwMode="auto">
          <a:xfrm>
            <a:off x="457200" y="2950369"/>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3553F111-982D-43F6-A656-ABAFCB82E2AC}"/>
              </a:ext>
            </a:extLst>
          </p:cNvPr>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ea typeface="ＭＳ Ｐゴシック" pitchFamily="32" charset="-128"/>
              </a:defRPr>
            </a:lvl1pPr>
          </a:lstStyle>
          <a:p>
            <a:pPr>
              <a:defRPr/>
            </a:pPr>
            <a:fld id="{C98962D6-A05C-46DB-9E77-7E4EA01D32C8}" type="datetime1">
              <a:rPr lang="nl-NL"/>
              <a:pPr>
                <a:defRPr/>
              </a:pPr>
              <a:t>6-6-2018</a:t>
            </a:fld>
            <a:endParaRPr lang="nl-NL"/>
          </a:p>
        </p:txBody>
      </p:sp>
      <p:sp>
        <p:nvSpPr>
          <p:cNvPr id="5" name="Tijdelijke aanduiding voor voettekst 4">
            <a:extLst>
              <a:ext uri="{FF2B5EF4-FFF2-40B4-BE49-F238E27FC236}">
                <a16:creationId xmlns:a16="http://schemas.microsoft.com/office/drawing/2014/main" id="{51D7DCC6-BF5B-4353-BBB0-E7E9E5B5F7A6}"/>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052F1227-2820-4D70-BD4D-87FF0F0F3835}"/>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28C87688-D188-4F40-B3DF-D734B51D6FD0}" type="slidenum">
              <a:rPr lang="nl-NL" altLang="nl-NL"/>
              <a:pPr/>
              <a:t>‹nr.›</a:t>
            </a:fld>
            <a:endParaRPr lang="nl-NL" altLang="nl-NL"/>
          </a:p>
        </p:txBody>
      </p:sp>
    </p:spTree>
    <p:extLst>
      <p:ext uri="{BB962C8B-B14F-4D97-AF65-F5344CB8AC3E}">
        <p14:creationId xmlns:p14="http://schemas.microsoft.com/office/powerpoint/2010/main" val="46680154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xStyles>
    <p:titleStyle>
      <a:lvl1pPr algn="l" defTabSz="342900" rtl="0" eaLnBrk="0" fontAlgn="base" hangingPunct="0">
        <a:spcBef>
          <a:spcPct val="0"/>
        </a:spcBef>
        <a:spcAft>
          <a:spcPct val="0"/>
        </a:spcAft>
        <a:defRPr sz="2400" kern="1200">
          <a:solidFill>
            <a:srgbClr val="006E3B"/>
          </a:solidFill>
          <a:latin typeface="Arial"/>
          <a:ea typeface="ＭＳ Ｐゴシック" charset="-128"/>
          <a:cs typeface="Arial"/>
        </a:defRPr>
      </a:lvl1pPr>
      <a:lvl2pPr algn="l" defTabSz="342900" rtl="0" eaLnBrk="0" fontAlgn="base" hangingPunct="0">
        <a:spcBef>
          <a:spcPct val="0"/>
        </a:spcBef>
        <a:spcAft>
          <a:spcPct val="0"/>
        </a:spcAft>
        <a:defRPr sz="2400">
          <a:solidFill>
            <a:srgbClr val="006E3B"/>
          </a:solidFill>
          <a:latin typeface="Arial" charset="0"/>
          <a:ea typeface="ＭＳ Ｐゴシック" charset="-128"/>
          <a:cs typeface="Arial" charset="0"/>
        </a:defRPr>
      </a:lvl2pPr>
      <a:lvl3pPr algn="l" defTabSz="342900" rtl="0" eaLnBrk="0" fontAlgn="base" hangingPunct="0">
        <a:spcBef>
          <a:spcPct val="0"/>
        </a:spcBef>
        <a:spcAft>
          <a:spcPct val="0"/>
        </a:spcAft>
        <a:defRPr sz="2400">
          <a:solidFill>
            <a:srgbClr val="006E3B"/>
          </a:solidFill>
          <a:latin typeface="Arial" charset="0"/>
          <a:ea typeface="ＭＳ Ｐゴシック" charset="-128"/>
          <a:cs typeface="Arial" charset="0"/>
        </a:defRPr>
      </a:lvl3pPr>
      <a:lvl4pPr algn="l" defTabSz="342900" rtl="0" eaLnBrk="0" fontAlgn="base" hangingPunct="0">
        <a:spcBef>
          <a:spcPct val="0"/>
        </a:spcBef>
        <a:spcAft>
          <a:spcPct val="0"/>
        </a:spcAft>
        <a:defRPr sz="2400">
          <a:solidFill>
            <a:srgbClr val="006E3B"/>
          </a:solidFill>
          <a:latin typeface="Arial" charset="0"/>
          <a:ea typeface="ＭＳ Ｐゴシック" charset="-128"/>
          <a:cs typeface="Arial" charset="0"/>
        </a:defRPr>
      </a:lvl4pPr>
      <a:lvl5pPr algn="l" defTabSz="342900" rtl="0" eaLnBrk="0" fontAlgn="base" hangingPunct="0">
        <a:spcBef>
          <a:spcPct val="0"/>
        </a:spcBef>
        <a:spcAft>
          <a:spcPct val="0"/>
        </a:spcAft>
        <a:defRPr sz="2400">
          <a:solidFill>
            <a:srgbClr val="006E3B"/>
          </a:solidFill>
          <a:latin typeface="Arial" charset="0"/>
          <a:ea typeface="ＭＳ Ｐゴシック" charset="-128"/>
          <a:cs typeface="Arial" charset="0"/>
        </a:defRPr>
      </a:lvl5pPr>
      <a:lvl6pPr marL="3429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6pPr>
      <a:lvl7pPr marL="6858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7pPr>
      <a:lvl8pPr marL="10287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8pPr>
      <a:lvl9pPr marL="13716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kern="1200">
          <a:solidFill>
            <a:srgbClr val="006E3B"/>
          </a:solidFill>
          <a:latin typeface="Arial"/>
          <a:ea typeface="ＭＳ Ｐゴシック" charset="-128"/>
          <a:cs typeface="Arial"/>
        </a:defRPr>
      </a:lvl1pPr>
      <a:lvl2pPr marL="557213" indent="-214313" algn="l" defTabSz="342900" rtl="0" eaLnBrk="0" fontAlgn="base" hangingPunct="0">
        <a:spcBef>
          <a:spcPct val="20000"/>
        </a:spcBef>
        <a:spcAft>
          <a:spcPct val="0"/>
        </a:spcAft>
        <a:buFont typeface="Arial" panose="020B0604020202020204" pitchFamily="34" charset="0"/>
        <a:buChar char="–"/>
        <a:defRPr kern="1200">
          <a:solidFill>
            <a:srgbClr val="006E3B"/>
          </a:solidFill>
          <a:latin typeface="Arial"/>
          <a:ea typeface="ＭＳ Ｐゴシック" charset="-128"/>
          <a:cs typeface="Arial"/>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rgbClr val="006E3B"/>
          </a:solidFill>
          <a:latin typeface="Arial"/>
          <a:ea typeface="ＭＳ Ｐゴシック" charset="-128"/>
          <a:cs typeface="Arial"/>
        </a:defRPr>
      </a:lvl3pPr>
      <a:lvl4pPr marL="1200150" indent="-171450" algn="l" defTabSz="342900" rtl="0" eaLnBrk="0" fontAlgn="base" hangingPunct="0">
        <a:spcBef>
          <a:spcPct val="20000"/>
        </a:spcBef>
        <a:spcAft>
          <a:spcPct val="0"/>
        </a:spcAft>
        <a:buFont typeface="Arial" panose="020B0604020202020204" pitchFamily="34" charset="0"/>
        <a:buChar char="–"/>
        <a:defRPr kern="1200">
          <a:solidFill>
            <a:srgbClr val="006E3B"/>
          </a:solidFill>
          <a:latin typeface="Arial"/>
          <a:ea typeface="ＭＳ Ｐゴシック" charset="-128"/>
          <a:cs typeface="Arial"/>
        </a:defRPr>
      </a:lvl4pPr>
      <a:lvl5pPr marL="1543050" indent="-171450" algn="l" defTabSz="342900" rtl="0" eaLnBrk="0" fontAlgn="base" hangingPunct="0">
        <a:spcBef>
          <a:spcPct val="20000"/>
        </a:spcBef>
        <a:spcAft>
          <a:spcPct val="0"/>
        </a:spcAft>
        <a:buFont typeface="Arial" panose="020B0604020202020204" pitchFamily="34" charset="0"/>
        <a:buChar char="»"/>
        <a:defRPr kern="1200">
          <a:solidFill>
            <a:srgbClr val="006E3B"/>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DAC31BB9-FC83-4D68-BFD1-C8C01EF753B6}"/>
              </a:ext>
            </a:extLst>
          </p:cNvPr>
          <p:cNvGrpSpPr>
            <a:grpSpLocks/>
          </p:cNvGrpSpPr>
          <p:nvPr/>
        </p:nvGrpSpPr>
        <p:grpSpPr bwMode="auto">
          <a:xfrm>
            <a:off x="0" y="0"/>
            <a:ext cx="9144000" cy="5143500"/>
            <a:chOff x="0" y="0"/>
            <a:chExt cx="5760" cy="4320"/>
          </a:xfrm>
        </p:grpSpPr>
        <p:sp>
          <p:nvSpPr>
            <p:cNvPr id="1437" name="Rectangle 1027">
              <a:extLst>
                <a:ext uri="{FF2B5EF4-FFF2-40B4-BE49-F238E27FC236}">
                  <a16:creationId xmlns:a16="http://schemas.microsoft.com/office/drawing/2014/main" id="{6B9861BB-8518-4500-B469-D3FCF246084B}"/>
                </a:ext>
              </a:extLst>
            </p:cNvPr>
            <p:cNvSpPr>
              <a:spLocks noChangeArrowheads="1"/>
            </p:cNvSpPr>
            <p:nvPr/>
          </p:nvSpPr>
          <p:spPr bwMode="white">
            <a:xfrm>
              <a:off x="0" y="0"/>
              <a:ext cx="5760" cy="43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grpSp>
          <p:nvGrpSpPr>
            <p:cNvPr id="1438" name="Group 1028">
              <a:extLst>
                <a:ext uri="{FF2B5EF4-FFF2-40B4-BE49-F238E27FC236}">
                  <a16:creationId xmlns:a16="http://schemas.microsoft.com/office/drawing/2014/main" id="{BE45CB1B-090A-4D18-9A88-6C31D25164C2}"/>
                </a:ext>
              </a:extLst>
            </p:cNvPr>
            <p:cNvGrpSpPr>
              <a:grpSpLocks/>
            </p:cNvGrpSpPr>
            <p:nvPr/>
          </p:nvGrpSpPr>
          <p:grpSpPr bwMode="auto">
            <a:xfrm>
              <a:off x="0" y="778"/>
              <a:ext cx="5758" cy="3489"/>
              <a:chOff x="0" y="778"/>
              <a:chExt cx="5743" cy="3489"/>
            </a:xfrm>
          </p:grpSpPr>
          <p:sp>
            <p:nvSpPr>
              <p:cNvPr id="1440" name="Rectangle 1029">
                <a:extLst>
                  <a:ext uri="{FF2B5EF4-FFF2-40B4-BE49-F238E27FC236}">
                    <a16:creationId xmlns:a16="http://schemas.microsoft.com/office/drawing/2014/main" id="{0A4F366D-A253-4E0B-998D-A5D2AD7F1882}"/>
                  </a:ext>
                </a:extLst>
              </p:cNvPr>
              <p:cNvSpPr>
                <a:spLocks noChangeArrowheads="1"/>
              </p:cNvSpPr>
              <p:nvPr/>
            </p:nvSpPr>
            <p:spPr bwMode="auto">
              <a:xfrm>
                <a:off x="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1" name="Rectangle 1030">
                <a:extLst>
                  <a:ext uri="{FF2B5EF4-FFF2-40B4-BE49-F238E27FC236}">
                    <a16:creationId xmlns:a16="http://schemas.microsoft.com/office/drawing/2014/main" id="{5C2048BE-EBDF-4901-96D5-EC8D81A46B04}"/>
                  </a:ext>
                </a:extLst>
              </p:cNvPr>
              <p:cNvSpPr>
                <a:spLocks noChangeArrowheads="1"/>
              </p:cNvSpPr>
              <p:nvPr/>
            </p:nvSpPr>
            <p:spPr bwMode="auto">
              <a:xfrm>
                <a:off x="8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2" name="Rectangle 1031">
                <a:extLst>
                  <a:ext uri="{FF2B5EF4-FFF2-40B4-BE49-F238E27FC236}">
                    <a16:creationId xmlns:a16="http://schemas.microsoft.com/office/drawing/2014/main" id="{7FF812FD-0D3F-4681-8F02-16C4669F1EA7}"/>
                  </a:ext>
                </a:extLst>
              </p:cNvPr>
              <p:cNvSpPr>
                <a:spLocks noChangeArrowheads="1"/>
              </p:cNvSpPr>
              <p:nvPr/>
            </p:nvSpPr>
            <p:spPr bwMode="auto">
              <a:xfrm>
                <a:off x="173"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3" name="Rectangle 1032">
                <a:extLst>
                  <a:ext uri="{FF2B5EF4-FFF2-40B4-BE49-F238E27FC236}">
                    <a16:creationId xmlns:a16="http://schemas.microsoft.com/office/drawing/2014/main" id="{9F9DE5FA-9ADD-4994-BCA9-690AB9258C99}"/>
                  </a:ext>
                </a:extLst>
              </p:cNvPr>
              <p:cNvSpPr>
                <a:spLocks noChangeArrowheads="1"/>
              </p:cNvSpPr>
              <p:nvPr/>
            </p:nvSpPr>
            <p:spPr bwMode="auto">
              <a:xfrm>
                <a:off x="26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4" name="Rectangle 1033">
                <a:extLst>
                  <a:ext uri="{FF2B5EF4-FFF2-40B4-BE49-F238E27FC236}">
                    <a16:creationId xmlns:a16="http://schemas.microsoft.com/office/drawing/2014/main" id="{27F7E533-47CB-4FB9-AB98-F60199416C9F}"/>
                  </a:ext>
                </a:extLst>
              </p:cNvPr>
              <p:cNvSpPr>
                <a:spLocks noChangeArrowheads="1"/>
              </p:cNvSpPr>
              <p:nvPr/>
            </p:nvSpPr>
            <p:spPr bwMode="auto">
              <a:xfrm>
                <a:off x="34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5" name="Rectangle 1034">
                <a:extLst>
                  <a:ext uri="{FF2B5EF4-FFF2-40B4-BE49-F238E27FC236}">
                    <a16:creationId xmlns:a16="http://schemas.microsoft.com/office/drawing/2014/main" id="{C497DD02-781F-4B21-BF24-E45B1552AB31}"/>
                  </a:ext>
                </a:extLst>
              </p:cNvPr>
              <p:cNvSpPr>
                <a:spLocks noChangeArrowheads="1"/>
              </p:cNvSpPr>
              <p:nvPr/>
            </p:nvSpPr>
            <p:spPr bwMode="auto">
              <a:xfrm>
                <a:off x="432"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6" name="Rectangle 1035">
                <a:extLst>
                  <a:ext uri="{FF2B5EF4-FFF2-40B4-BE49-F238E27FC236}">
                    <a16:creationId xmlns:a16="http://schemas.microsoft.com/office/drawing/2014/main" id="{C19178F7-67B0-40A9-9475-2F83F370D6A3}"/>
                  </a:ext>
                </a:extLst>
              </p:cNvPr>
              <p:cNvSpPr>
                <a:spLocks noChangeArrowheads="1"/>
              </p:cNvSpPr>
              <p:nvPr/>
            </p:nvSpPr>
            <p:spPr bwMode="auto">
              <a:xfrm>
                <a:off x="51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7" name="Rectangle 1036">
                <a:extLst>
                  <a:ext uri="{FF2B5EF4-FFF2-40B4-BE49-F238E27FC236}">
                    <a16:creationId xmlns:a16="http://schemas.microsoft.com/office/drawing/2014/main" id="{0504BFC4-0196-4325-B7DE-B682F9BFD756}"/>
                  </a:ext>
                </a:extLst>
              </p:cNvPr>
              <p:cNvSpPr>
                <a:spLocks noChangeArrowheads="1"/>
              </p:cNvSpPr>
              <p:nvPr/>
            </p:nvSpPr>
            <p:spPr bwMode="auto">
              <a:xfrm>
                <a:off x="604"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8" name="Rectangle 1037">
                <a:extLst>
                  <a:ext uri="{FF2B5EF4-FFF2-40B4-BE49-F238E27FC236}">
                    <a16:creationId xmlns:a16="http://schemas.microsoft.com/office/drawing/2014/main" id="{08B5EB14-BF8F-40F1-B231-B9168C4A27CC}"/>
                  </a:ext>
                </a:extLst>
              </p:cNvPr>
              <p:cNvSpPr>
                <a:spLocks noChangeArrowheads="1"/>
              </p:cNvSpPr>
              <p:nvPr/>
            </p:nvSpPr>
            <p:spPr bwMode="auto">
              <a:xfrm>
                <a:off x="691"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49" name="Rectangle 1038">
                <a:extLst>
                  <a:ext uri="{FF2B5EF4-FFF2-40B4-BE49-F238E27FC236}">
                    <a16:creationId xmlns:a16="http://schemas.microsoft.com/office/drawing/2014/main" id="{B92C44B1-3C54-4FB7-BFB1-F8610121F8BB}"/>
                  </a:ext>
                </a:extLst>
              </p:cNvPr>
              <p:cNvSpPr>
                <a:spLocks noChangeArrowheads="1"/>
              </p:cNvSpPr>
              <p:nvPr/>
            </p:nvSpPr>
            <p:spPr bwMode="auto">
              <a:xfrm>
                <a:off x="77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0" name="Rectangle 1039">
                <a:extLst>
                  <a:ext uri="{FF2B5EF4-FFF2-40B4-BE49-F238E27FC236}">
                    <a16:creationId xmlns:a16="http://schemas.microsoft.com/office/drawing/2014/main" id="{0ED5FA52-A9EB-4597-B9D9-5C4F9F66F000}"/>
                  </a:ext>
                </a:extLst>
              </p:cNvPr>
              <p:cNvSpPr>
                <a:spLocks noChangeArrowheads="1"/>
              </p:cNvSpPr>
              <p:nvPr/>
            </p:nvSpPr>
            <p:spPr bwMode="auto">
              <a:xfrm>
                <a:off x="864"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1" name="Rectangle 1040">
                <a:extLst>
                  <a:ext uri="{FF2B5EF4-FFF2-40B4-BE49-F238E27FC236}">
                    <a16:creationId xmlns:a16="http://schemas.microsoft.com/office/drawing/2014/main" id="{251BAE4A-7C32-45BD-82D5-2D67DCB5D5F9}"/>
                  </a:ext>
                </a:extLst>
              </p:cNvPr>
              <p:cNvSpPr>
                <a:spLocks noChangeArrowheads="1"/>
              </p:cNvSpPr>
              <p:nvPr/>
            </p:nvSpPr>
            <p:spPr bwMode="auto">
              <a:xfrm>
                <a:off x="95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2" name="Rectangle 1041">
                <a:extLst>
                  <a:ext uri="{FF2B5EF4-FFF2-40B4-BE49-F238E27FC236}">
                    <a16:creationId xmlns:a16="http://schemas.microsoft.com/office/drawing/2014/main" id="{4BCFF923-6BA2-4FFF-82C8-6B1990CCA880}"/>
                  </a:ext>
                </a:extLst>
              </p:cNvPr>
              <p:cNvSpPr>
                <a:spLocks noChangeArrowheads="1"/>
              </p:cNvSpPr>
              <p:nvPr/>
            </p:nvSpPr>
            <p:spPr bwMode="auto">
              <a:xfrm>
                <a:off x="103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3" name="Rectangle 1042">
                <a:extLst>
                  <a:ext uri="{FF2B5EF4-FFF2-40B4-BE49-F238E27FC236}">
                    <a16:creationId xmlns:a16="http://schemas.microsoft.com/office/drawing/2014/main" id="{26BDE475-EFCE-4068-ABC1-FE5F1C4A2B37}"/>
                  </a:ext>
                </a:extLst>
              </p:cNvPr>
              <p:cNvSpPr>
                <a:spLocks noChangeArrowheads="1"/>
              </p:cNvSpPr>
              <p:nvPr/>
            </p:nvSpPr>
            <p:spPr bwMode="auto">
              <a:xfrm>
                <a:off x="1123"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4" name="Rectangle 1043">
                <a:extLst>
                  <a:ext uri="{FF2B5EF4-FFF2-40B4-BE49-F238E27FC236}">
                    <a16:creationId xmlns:a16="http://schemas.microsoft.com/office/drawing/2014/main" id="{B63818FE-DF90-4181-BDA9-3008CB2BA276}"/>
                  </a:ext>
                </a:extLst>
              </p:cNvPr>
              <p:cNvSpPr>
                <a:spLocks noChangeArrowheads="1"/>
              </p:cNvSpPr>
              <p:nvPr/>
            </p:nvSpPr>
            <p:spPr bwMode="auto">
              <a:xfrm>
                <a:off x="121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5" name="Rectangle 1044">
                <a:extLst>
                  <a:ext uri="{FF2B5EF4-FFF2-40B4-BE49-F238E27FC236}">
                    <a16:creationId xmlns:a16="http://schemas.microsoft.com/office/drawing/2014/main" id="{9EFFCE71-50B9-4C1B-8F86-6D6885259707}"/>
                  </a:ext>
                </a:extLst>
              </p:cNvPr>
              <p:cNvSpPr>
                <a:spLocks noChangeArrowheads="1"/>
              </p:cNvSpPr>
              <p:nvPr/>
            </p:nvSpPr>
            <p:spPr bwMode="auto">
              <a:xfrm>
                <a:off x="129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6" name="Rectangle 1045">
                <a:extLst>
                  <a:ext uri="{FF2B5EF4-FFF2-40B4-BE49-F238E27FC236}">
                    <a16:creationId xmlns:a16="http://schemas.microsoft.com/office/drawing/2014/main" id="{A179726F-CFB7-4B33-B7B1-74182FEC09F9}"/>
                  </a:ext>
                </a:extLst>
              </p:cNvPr>
              <p:cNvSpPr>
                <a:spLocks noChangeArrowheads="1"/>
              </p:cNvSpPr>
              <p:nvPr/>
            </p:nvSpPr>
            <p:spPr bwMode="auto">
              <a:xfrm>
                <a:off x="1382"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7" name="Rectangle 1046">
                <a:extLst>
                  <a:ext uri="{FF2B5EF4-FFF2-40B4-BE49-F238E27FC236}">
                    <a16:creationId xmlns:a16="http://schemas.microsoft.com/office/drawing/2014/main" id="{62096EB2-9616-4EF8-A9F2-026810AD8491}"/>
                  </a:ext>
                </a:extLst>
              </p:cNvPr>
              <p:cNvSpPr>
                <a:spLocks noChangeArrowheads="1"/>
              </p:cNvSpPr>
              <p:nvPr/>
            </p:nvSpPr>
            <p:spPr bwMode="auto">
              <a:xfrm>
                <a:off x="146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8" name="Rectangle 1047">
                <a:extLst>
                  <a:ext uri="{FF2B5EF4-FFF2-40B4-BE49-F238E27FC236}">
                    <a16:creationId xmlns:a16="http://schemas.microsoft.com/office/drawing/2014/main" id="{E8884A15-6AF0-4270-9211-1896A4F179BA}"/>
                  </a:ext>
                </a:extLst>
              </p:cNvPr>
              <p:cNvSpPr>
                <a:spLocks noChangeArrowheads="1"/>
              </p:cNvSpPr>
              <p:nvPr/>
            </p:nvSpPr>
            <p:spPr bwMode="auto">
              <a:xfrm>
                <a:off x="1554"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59" name="Rectangle 1048">
                <a:extLst>
                  <a:ext uri="{FF2B5EF4-FFF2-40B4-BE49-F238E27FC236}">
                    <a16:creationId xmlns:a16="http://schemas.microsoft.com/office/drawing/2014/main" id="{DAE209C9-B8D1-43E4-A8DA-551E0E1FBE27}"/>
                  </a:ext>
                </a:extLst>
              </p:cNvPr>
              <p:cNvSpPr>
                <a:spLocks noChangeArrowheads="1"/>
              </p:cNvSpPr>
              <p:nvPr/>
            </p:nvSpPr>
            <p:spPr bwMode="auto">
              <a:xfrm>
                <a:off x="1641"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0" name="Rectangle 1049">
                <a:extLst>
                  <a:ext uri="{FF2B5EF4-FFF2-40B4-BE49-F238E27FC236}">
                    <a16:creationId xmlns:a16="http://schemas.microsoft.com/office/drawing/2014/main" id="{08834970-FF4B-47BC-B2B5-9E8E3C689AD5}"/>
                  </a:ext>
                </a:extLst>
              </p:cNvPr>
              <p:cNvSpPr>
                <a:spLocks noChangeArrowheads="1"/>
              </p:cNvSpPr>
              <p:nvPr/>
            </p:nvSpPr>
            <p:spPr bwMode="auto">
              <a:xfrm>
                <a:off x="172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1" name="Rectangle 1050">
                <a:extLst>
                  <a:ext uri="{FF2B5EF4-FFF2-40B4-BE49-F238E27FC236}">
                    <a16:creationId xmlns:a16="http://schemas.microsoft.com/office/drawing/2014/main" id="{24EC56F9-820C-44FC-A3A1-A895B27DC51E}"/>
                  </a:ext>
                </a:extLst>
              </p:cNvPr>
              <p:cNvSpPr>
                <a:spLocks noChangeArrowheads="1"/>
              </p:cNvSpPr>
              <p:nvPr/>
            </p:nvSpPr>
            <p:spPr bwMode="auto">
              <a:xfrm>
                <a:off x="1814"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2" name="Rectangle 1051">
                <a:extLst>
                  <a:ext uri="{FF2B5EF4-FFF2-40B4-BE49-F238E27FC236}">
                    <a16:creationId xmlns:a16="http://schemas.microsoft.com/office/drawing/2014/main" id="{66A68FEF-4D83-464B-9DCA-464C105FAF18}"/>
                  </a:ext>
                </a:extLst>
              </p:cNvPr>
              <p:cNvSpPr>
                <a:spLocks noChangeArrowheads="1"/>
              </p:cNvSpPr>
              <p:nvPr/>
            </p:nvSpPr>
            <p:spPr bwMode="auto">
              <a:xfrm>
                <a:off x="190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3" name="Rectangle 1052">
                <a:extLst>
                  <a:ext uri="{FF2B5EF4-FFF2-40B4-BE49-F238E27FC236}">
                    <a16:creationId xmlns:a16="http://schemas.microsoft.com/office/drawing/2014/main" id="{87E7BF8F-07AF-48FD-8774-5CFBD33A9DB8}"/>
                  </a:ext>
                </a:extLst>
              </p:cNvPr>
              <p:cNvSpPr>
                <a:spLocks noChangeArrowheads="1"/>
              </p:cNvSpPr>
              <p:nvPr/>
            </p:nvSpPr>
            <p:spPr bwMode="auto">
              <a:xfrm>
                <a:off x="198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4" name="Rectangle 1053">
                <a:extLst>
                  <a:ext uri="{FF2B5EF4-FFF2-40B4-BE49-F238E27FC236}">
                    <a16:creationId xmlns:a16="http://schemas.microsoft.com/office/drawing/2014/main" id="{E5598865-EA1D-4096-B8A4-7F1A830D028C}"/>
                  </a:ext>
                </a:extLst>
              </p:cNvPr>
              <p:cNvSpPr>
                <a:spLocks noChangeArrowheads="1"/>
              </p:cNvSpPr>
              <p:nvPr/>
            </p:nvSpPr>
            <p:spPr bwMode="auto">
              <a:xfrm>
                <a:off x="2073"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5" name="Rectangle 1054">
                <a:extLst>
                  <a:ext uri="{FF2B5EF4-FFF2-40B4-BE49-F238E27FC236}">
                    <a16:creationId xmlns:a16="http://schemas.microsoft.com/office/drawing/2014/main" id="{B73C79F9-9B24-40F9-9E3F-B008A9B3F0F0}"/>
                  </a:ext>
                </a:extLst>
              </p:cNvPr>
              <p:cNvSpPr>
                <a:spLocks noChangeArrowheads="1"/>
              </p:cNvSpPr>
              <p:nvPr/>
            </p:nvSpPr>
            <p:spPr bwMode="auto">
              <a:xfrm>
                <a:off x="216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6" name="Rectangle 1055">
                <a:extLst>
                  <a:ext uri="{FF2B5EF4-FFF2-40B4-BE49-F238E27FC236}">
                    <a16:creationId xmlns:a16="http://schemas.microsoft.com/office/drawing/2014/main" id="{7826FA23-5AA1-441C-AB87-CF33E0C47774}"/>
                  </a:ext>
                </a:extLst>
              </p:cNvPr>
              <p:cNvSpPr>
                <a:spLocks noChangeArrowheads="1"/>
              </p:cNvSpPr>
              <p:nvPr/>
            </p:nvSpPr>
            <p:spPr bwMode="auto">
              <a:xfrm>
                <a:off x="224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7" name="Rectangle 1056">
                <a:extLst>
                  <a:ext uri="{FF2B5EF4-FFF2-40B4-BE49-F238E27FC236}">
                    <a16:creationId xmlns:a16="http://schemas.microsoft.com/office/drawing/2014/main" id="{2ACC81C6-3CBB-4C03-9EB5-4CF1EBF21EA3}"/>
                  </a:ext>
                </a:extLst>
              </p:cNvPr>
              <p:cNvSpPr>
                <a:spLocks noChangeArrowheads="1"/>
              </p:cNvSpPr>
              <p:nvPr/>
            </p:nvSpPr>
            <p:spPr bwMode="auto">
              <a:xfrm>
                <a:off x="2332"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8" name="Rectangle 1057">
                <a:extLst>
                  <a:ext uri="{FF2B5EF4-FFF2-40B4-BE49-F238E27FC236}">
                    <a16:creationId xmlns:a16="http://schemas.microsoft.com/office/drawing/2014/main" id="{2A600981-437C-4C51-8BC7-DA0407F46647}"/>
                  </a:ext>
                </a:extLst>
              </p:cNvPr>
              <p:cNvSpPr>
                <a:spLocks noChangeArrowheads="1"/>
              </p:cNvSpPr>
              <p:nvPr/>
            </p:nvSpPr>
            <p:spPr bwMode="auto">
              <a:xfrm>
                <a:off x="241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69" name="Rectangle 1058">
                <a:extLst>
                  <a:ext uri="{FF2B5EF4-FFF2-40B4-BE49-F238E27FC236}">
                    <a16:creationId xmlns:a16="http://schemas.microsoft.com/office/drawing/2014/main" id="{1E495A00-E758-4504-804B-AE8C3914926E}"/>
                  </a:ext>
                </a:extLst>
              </p:cNvPr>
              <p:cNvSpPr>
                <a:spLocks noChangeArrowheads="1"/>
              </p:cNvSpPr>
              <p:nvPr/>
            </p:nvSpPr>
            <p:spPr bwMode="auto">
              <a:xfrm>
                <a:off x="2504"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0" name="Rectangle 1059">
                <a:extLst>
                  <a:ext uri="{FF2B5EF4-FFF2-40B4-BE49-F238E27FC236}">
                    <a16:creationId xmlns:a16="http://schemas.microsoft.com/office/drawing/2014/main" id="{C385B214-F8CE-4752-A8AD-28786D957655}"/>
                  </a:ext>
                </a:extLst>
              </p:cNvPr>
              <p:cNvSpPr>
                <a:spLocks noChangeArrowheads="1"/>
              </p:cNvSpPr>
              <p:nvPr/>
            </p:nvSpPr>
            <p:spPr bwMode="auto">
              <a:xfrm>
                <a:off x="2591"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1" name="Rectangle 1060">
                <a:extLst>
                  <a:ext uri="{FF2B5EF4-FFF2-40B4-BE49-F238E27FC236}">
                    <a16:creationId xmlns:a16="http://schemas.microsoft.com/office/drawing/2014/main" id="{4B5E4735-FFA5-4B35-8AA1-3F29D2E3B7A8}"/>
                  </a:ext>
                </a:extLst>
              </p:cNvPr>
              <p:cNvSpPr>
                <a:spLocks noChangeArrowheads="1"/>
              </p:cNvSpPr>
              <p:nvPr/>
            </p:nvSpPr>
            <p:spPr bwMode="auto">
              <a:xfrm>
                <a:off x="267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2" name="Rectangle 1061">
                <a:extLst>
                  <a:ext uri="{FF2B5EF4-FFF2-40B4-BE49-F238E27FC236}">
                    <a16:creationId xmlns:a16="http://schemas.microsoft.com/office/drawing/2014/main" id="{C91986DF-F442-4213-95A5-8BD4EBCA94A5}"/>
                  </a:ext>
                </a:extLst>
              </p:cNvPr>
              <p:cNvSpPr>
                <a:spLocks noChangeArrowheads="1"/>
              </p:cNvSpPr>
              <p:nvPr/>
            </p:nvSpPr>
            <p:spPr bwMode="auto">
              <a:xfrm>
                <a:off x="2764"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3" name="Rectangle 1062">
                <a:extLst>
                  <a:ext uri="{FF2B5EF4-FFF2-40B4-BE49-F238E27FC236}">
                    <a16:creationId xmlns:a16="http://schemas.microsoft.com/office/drawing/2014/main" id="{A7C81025-4CC0-4AF9-A602-63BDBA03D235}"/>
                  </a:ext>
                </a:extLst>
              </p:cNvPr>
              <p:cNvSpPr>
                <a:spLocks noChangeArrowheads="1"/>
              </p:cNvSpPr>
              <p:nvPr/>
            </p:nvSpPr>
            <p:spPr bwMode="auto">
              <a:xfrm>
                <a:off x="285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4" name="Rectangle 1063">
                <a:extLst>
                  <a:ext uri="{FF2B5EF4-FFF2-40B4-BE49-F238E27FC236}">
                    <a16:creationId xmlns:a16="http://schemas.microsoft.com/office/drawing/2014/main" id="{A06CECFB-6D38-48F0-822E-F8B0299B4AF2}"/>
                  </a:ext>
                </a:extLst>
              </p:cNvPr>
              <p:cNvSpPr>
                <a:spLocks noChangeArrowheads="1"/>
              </p:cNvSpPr>
              <p:nvPr/>
            </p:nvSpPr>
            <p:spPr bwMode="auto">
              <a:xfrm>
                <a:off x="293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5" name="Rectangle 1064">
                <a:extLst>
                  <a:ext uri="{FF2B5EF4-FFF2-40B4-BE49-F238E27FC236}">
                    <a16:creationId xmlns:a16="http://schemas.microsoft.com/office/drawing/2014/main" id="{9680B71B-AE04-41B8-88CA-0D15296A73F0}"/>
                  </a:ext>
                </a:extLst>
              </p:cNvPr>
              <p:cNvSpPr>
                <a:spLocks noChangeArrowheads="1"/>
              </p:cNvSpPr>
              <p:nvPr/>
            </p:nvSpPr>
            <p:spPr bwMode="auto">
              <a:xfrm>
                <a:off x="3023"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6" name="Rectangle 1065">
                <a:extLst>
                  <a:ext uri="{FF2B5EF4-FFF2-40B4-BE49-F238E27FC236}">
                    <a16:creationId xmlns:a16="http://schemas.microsoft.com/office/drawing/2014/main" id="{51556756-4977-47BA-B315-2FFE906FD2C6}"/>
                  </a:ext>
                </a:extLst>
              </p:cNvPr>
              <p:cNvSpPr>
                <a:spLocks noChangeArrowheads="1"/>
              </p:cNvSpPr>
              <p:nvPr/>
            </p:nvSpPr>
            <p:spPr bwMode="auto">
              <a:xfrm>
                <a:off x="3109"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7" name="Rectangle 1066">
                <a:extLst>
                  <a:ext uri="{FF2B5EF4-FFF2-40B4-BE49-F238E27FC236}">
                    <a16:creationId xmlns:a16="http://schemas.microsoft.com/office/drawing/2014/main" id="{C1F66CA1-9368-4BBD-A428-FB6C2734281F}"/>
                  </a:ext>
                </a:extLst>
              </p:cNvPr>
              <p:cNvSpPr>
                <a:spLocks noChangeArrowheads="1"/>
              </p:cNvSpPr>
              <p:nvPr/>
            </p:nvSpPr>
            <p:spPr bwMode="auto">
              <a:xfrm>
                <a:off x="319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8" name="Rectangle 1067">
                <a:extLst>
                  <a:ext uri="{FF2B5EF4-FFF2-40B4-BE49-F238E27FC236}">
                    <a16:creationId xmlns:a16="http://schemas.microsoft.com/office/drawing/2014/main" id="{2AAD2CF5-EBA0-4DFF-821E-4DD3035EF34A}"/>
                  </a:ext>
                </a:extLst>
              </p:cNvPr>
              <p:cNvSpPr>
                <a:spLocks noChangeArrowheads="1"/>
              </p:cNvSpPr>
              <p:nvPr/>
            </p:nvSpPr>
            <p:spPr bwMode="auto">
              <a:xfrm>
                <a:off x="3282"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79" name="Rectangle 1068">
                <a:extLst>
                  <a:ext uri="{FF2B5EF4-FFF2-40B4-BE49-F238E27FC236}">
                    <a16:creationId xmlns:a16="http://schemas.microsoft.com/office/drawing/2014/main" id="{B7884384-9303-4C68-94E2-1789A5BDD391}"/>
                  </a:ext>
                </a:extLst>
              </p:cNvPr>
              <p:cNvSpPr>
                <a:spLocks noChangeArrowheads="1"/>
              </p:cNvSpPr>
              <p:nvPr/>
            </p:nvSpPr>
            <p:spPr bwMode="auto">
              <a:xfrm>
                <a:off x="336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0" name="Rectangle 1069">
                <a:extLst>
                  <a:ext uri="{FF2B5EF4-FFF2-40B4-BE49-F238E27FC236}">
                    <a16:creationId xmlns:a16="http://schemas.microsoft.com/office/drawing/2014/main" id="{26097C8E-4DC5-4FC6-B577-F856E8125659}"/>
                  </a:ext>
                </a:extLst>
              </p:cNvPr>
              <p:cNvSpPr>
                <a:spLocks noChangeArrowheads="1"/>
              </p:cNvSpPr>
              <p:nvPr/>
            </p:nvSpPr>
            <p:spPr bwMode="auto">
              <a:xfrm>
                <a:off x="3454"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1" name="Rectangle 1070">
                <a:extLst>
                  <a:ext uri="{FF2B5EF4-FFF2-40B4-BE49-F238E27FC236}">
                    <a16:creationId xmlns:a16="http://schemas.microsoft.com/office/drawing/2014/main" id="{2479048D-D795-432F-B03A-4699AB7C3358}"/>
                  </a:ext>
                </a:extLst>
              </p:cNvPr>
              <p:cNvSpPr>
                <a:spLocks noChangeArrowheads="1"/>
              </p:cNvSpPr>
              <p:nvPr/>
            </p:nvSpPr>
            <p:spPr bwMode="auto">
              <a:xfrm>
                <a:off x="3541"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2" name="Rectangle 1071">
                <a:extLst>
                  <a:ext uri="{FF2B5EF4-FFF2-40B4-BE49-F238E27FC236}">
                    <a16:creationId xmlns:a16="http://schemas.microsoft.com/office/drawing/2014/main" id="{049FA4B4-08AA-4539-92ED-09189CA8FEE6}"/>
                  </a:ext>
                </a:extLst>
              </p:cNvPr>
              <p:cNvSpPr>
                <a:spLocks noChangeArrowheads="1"/>
              </p:cNvSpPr>
              <p:nvPr/>
            </p:nvSpPr>
            <p:spPr bwMode="auto">
              <a:xfrm>
                <a:off x="362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3" name="Rectangle 1072">
                <a:extLst>
                  <a:ext uri="{FF2B5EF4-FFF2-40B4-BE49-F238E27FC236}">
                    <a16:creationId xmlns:a16="http://schemas.microsoft.com/office/drawing/2014/main" id="{62712D04-4F44-4E0B-8578-4E848548C976}"/>
                  </a:ext>
                </a:extLst>
              </p:cNvPr>
              <p:cNvSpPr>
                <a:spLocks noChangeArrowheads="1"/>
              </p:cNvSpPr>
              <p:nvPr/>
            </p:nvSpPr>
            <p:spPr bwMode="auto">
              <a:xfrm>
                <a:off x="3714"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4" name="Rectangle 1073">
                <a:extLst>
                  <a:ext uri="{FF2B5EF4-FFF2-40B4-BE49-F238E27FC236}">
                    <a16:creationId xmlns:a16="http://schemas.microsoft.com/office/drawing/2014/main" id="{B9F13AEB-956C-44E6-9D5E-EC2654B69565}"/>
                  </a:ext>
                </a:extLst>
              </p:cNvPr>
              <p:cNvSpPr>
                <a:spLocks noChangeArrowheads="1"/>
              </p:cNvSpPr>
              <p:nvPr/>
            </p:nvSpPr>
            <p:spPr bwMode="auto">
              <a:xfrm>
                <a:off x="380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5" name="Rectangle 1074">
                <a:extLst>
                  <a:ext uri="{FF2B5EF4-FFF2-40B4-BE49-F238E27FC236}">
                    <a16:creationId xmlns:a16="http://schemas.microsoft.com/office/drawing/2014/main" id="{5D2F4018-8429-4B5D-BF2E-4D12E3660C02}"/>
                  </a:ext>
                </a:extLst>
              </p:cNvPr>
              <p:cNvSpPr>
                <a:spLocks noChangeArrowheads="1"/>
              </p:cNvSpPr>
              <p:nvPr/>
            </p:nvSpPr>
            <p:spPr bwMode="auto">
              <a:xfrm>
                <a:off x="388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6" name="Rectangle 1075">
                <a:extLst>
                  <a:ext uri="{FF2B5EF4-FFF2-40B4-BE49-F238E27FC236}">
                    <a16:creationId xmlns:a16="http://schemas.microsoft.com/office/drawing/2014/main" id="{17D54232-FA65-49F5-B532-0A8550683F27}"/>
                  </a:ext>
                </a:extLst>
              </p:cNvPr>
              <p:cNvSpPr>
                <a:spLocks noChangeArrowheads="1"/>
              </p:cNvSpPr>
              <p:nvPr/>
            </p:nvSpPr>
            <p:spPr bwMode="auto">
              <a:xfrm>
                <a:off x="3973"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7" name="Rectangle 1076">
                <a:extLst>
                  <a:ext uri="{FF2B5EF4-FFF2-40B4-BE49-F238E27FC236}">
                    <a16:creationId xmlns:a16="http://schemas.microsoft.com/office/drawing/2014/main" id="{BC6A7024-FCBC-4FDA-A906-BD1B5C258003}"/>
                  </a:ext>
                </a:extLst>
              </p:cNvPr>
              <p:cNvSpPr>
                <a:spLocks noChangeArrowheads="1"/>
              </p:cNvSpPr>
              <p:nvPr/>
            </p:nvSpPr>
            <p:spPr bwMode="auto">
              <a:xfrm>
                <a:off x="4059"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8" name="Rectangle 1077">
                <a:extLst>
                  <a:ext uri="{FF2B5EF4-FFF2-40B4-BE49-F238E27FC236}">
                    <a16:creationId xmlns:a16="http://schemas.microsoft.com/office/drawing/2014/main" id="{C5F0DF26-DDD8-48F2-9F33-80F08C966B31}"/>
                  </a:ext>
                </a:extLst>
              </p:cNvPr>
              <p:cNvSpPr>
                <a:spLocks noChangeArrowheads="1"/>
              </p:cNvSpPr>
              <p:nvPr/>
            </p:nvSpPr>
            <p:spPr bwMode="auto">
              <a:xfrm>
                <a:off x="4147"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89" name="Rectangle 1078">
                <a:extLst>
                  <a:ext uri="{FF2B5EF4-FFF2-40B4-BE49-F238E27FC236}">
                    <a16:creationId xmlns:a16="http://schemas.microsoft.com/office/drawing/2014/main" id="{4B3610A2-4E34-4BB5-A66F-F51EB22C7D3E}"/>
                  </a:ext>
                </a:extLst>
              </p:cNvPr>
              <p:cNvSpPr>
                <a:spLocks noChangeArrowheads="1"/>
              </p:cNvSpPr>
              <p:nvPr/>
            </p:nvSpPr>
            <p:spPr bwMode="auto">
              <a:xfrm>
                <a:off x="4233"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0" name="Rectangle 1079">
                <a:extLst>
                  <a:ext uri="{FF2B5EF4-FFF2-40B4-BE49-F238E27FC236}">
                    <a16:creationId xmlns:a16="http://schemas.microsoft.com/office/drawing/2014/main" id="{347C2FDB-1AAB-4803-85AE-F62F127E60B1}"/>
                  </a:ext>
                </a:extLst>
              </p:cNvPr>
              <p:cNvSpPr>
                <a:spLocks noChangeArrowheads="1"/>
              </p:cNvSpPr>
              <p:nvPr/>
            </p:nvSpPr>
            <p:spPr bwMode="auto">
              <a:xfrm>
                <a:off x="431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1" name="Rectangle 1080">
                <a:extLst>
                  <a:ext uri="{FF2B5EF4-FFF2-40B4-BE49-F238E27FC236}">
                    <a16:creationId xmlns:a16="http://schemas.microsoft.com/office/drawing/2014/main" id="{FCD0631A-B064-4EF6-8946-916F9A44FA98}"/>
                  </a:ext>
                </a:extLst>
              </p:cNvPr>
              <p:cNvSpPr>
                <a:spLocks noChangeArrowheads="1"/>
              </p:cNvSpPr>
              <p:nvPr/>
            </p:nvSpPr>
            <p:spPr bwMode="auto">
              <a:xfrm>
                <a:off x="4404"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2" name="Rectangle 1081">
                <a:extLst>
                  <a:ext uri="{FF2B5EF4-FFF2-40B4-BE49-F238E27FC236}">
                    <a16:creationId xmlns:a16="http://schemas.microsoft.com/office/drawing/2014/main" id="{6CB9E510-C83C-46A6-8ED2-594CE7A5571D}"/>
                  </a:ext>
                </a:extLst>
              </p:cNvPr>
              <p:cNvSpPr>
                <a:spLocks noChangeArrowheads="1"/>
              </p:cNvSpPr>
              <p:nvPr/>
            </p:nvSpPr>
            <p:spPr bwMode="auto">
              <a:xfrm>
                <a:off x="4491"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3" name="Rectangle 1082">
                <a:extLst>
                  <a:ext uri="{FF2B5EF4-FFF2-40B4-BE49-F238E27FC236}">
                    <a16:creationId xmlns:a16="http://schemas.microsoft.com/office/drawing/2014/main" id="{701AC028-466E-4F0B-B527-AA853F6E8143}"/>
                  </a:ext>
                </a:extLst>
              </p:cNvPr>
              <p:cNvSpPr>
                <a:spLocks noChangeArrowheads="1"/>
              </p:cNvSpPr>
              <p:nvPr/>
            </p:nvSpPr>
            <p:spPr bwMode="auto">
              <a:xfrm>
                <a:off x="457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4" name="Rectangle 1083">
                <a:extLst>
                  <a:ext uri="{FF2B5EF4-FFF2-40B4-BE49-F238E27FC236}">
                    <a16:creationId xmlns:a16="http://schemas.microsoft.com/office/drawing/2014/main" id="{689E3715-3A80-4881-83B9-A0218C1616EC}"/>
                  </a:ext>
                </a:extLst>
              </p:cNvPr>
              <p:cNvSpPr>
                <a:spLocks noChangeArrowheads="1"/>
              </p:cNvSpPr>
              <p:nvPr/>
            </p:nvSpPr>
            <p:spPr bwMode="auto">
              <a:xfrm>
                <a:off x="4664"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5" name="Rectangle 1084">
                <a:extLst>
                  <a:ext uri="{FF2B5EF4-FFF2-40B4-BE49-F238E27FC236}">
                    <a16:creationId xmlns:a16="http://schemas.microsoft.com/office/drawing/2014/main" id="{47781D33-BAA1-4BE3-B9D6-1F9015DA871A}"/>
                  </a:ext>
                </a:extLst>
              </p:cNvPr>
              <p:cNvSpPr>
                <a:spLocks noChangeArrowheads="1"/>
              </p:cNvSpPr>
              <p:nvPr/>
            </p:nvSpPr>
            <p:spPr bwMode="auto">
              <a:xfrm>
                <a:off x="475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6" name="Rectangle 1085">
                <a:extLst>
                  <a:ext uri="{FF2B5EF4-FFF2-40B4-BE49-F238E27FC236}">
                    <a16:creationId xmlns:a16="http://schemas.microsoft.com/office/drawing/2014/main" id="{F2FD283A-71F7-4BC6-A12D-9DC1703A9D17}"/>
                  </a:ext>
                </a:extLst>
              </p:cNvPr>
              <p:cNvSpPr>
                <a:spLocks noChangeArrowheads="1"/>
              </p:cNvSpPr>
              <p:nvPr/>
            </p:nvSpPr>
            <p:spPr bwMode="auto">
              <a:xfrm>
                <a:off x="483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7" name="Rectangle 1086">
                <a:extLst>
                  <a:ext uri="{FF2B5EF4-FFF2-40B4-BE49-F238E27FC236}">
                    <a16:creationId xmlns:a16="http://schemas.microsoft.com/office/drawing/2014/main" id="{78FAB463-1619-4473-BEA8-3F9AC5564A2A}"/>
                  </a:ext>
                </a:extLst>
              </p:cNvPr>
              <p:cNvSpPr>
                <a:spLocks noChangeArrowheads="1"/>
              </p:cNvSpPr>
              <p:nvPr/>
            </p:nvSpPr>
            <p:spPr bwMode="auto">
              <a:xfrm>
                <a:off x="4923"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8" name="Rectangle 1087">
                <a:extLst>
                  <a:ext uri="{FF2B5EF4-FFF2-40B4-BE49-F238E27FC236}">
                    <a16:creationId xmlns:a16="http://schemas.microsoft.com/office/drawing/2014/main" id="{6E18D068-81B7-484F-9FB2-0F4ED77E8141}"/>
                  </a:ext>
                </a:extLst>
              </p:cNvPr>
              <p:cNvSpPr>
                <a:spLocks noChangeArrowheads="1"/>
              </p:cNvSpPr>
              <p:nvPr/>
            </p:nvSpPr>
            <p:spPr bwMode="auto">
              <a:xfrm>
                <a:off x="5009"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99" name="Rectangle 1088">
                <a:extLst>
                  <a:ext uri="{FF2B5EF4-FFF2-40B4-BE49-F238E27FC236}">
                    <a16:creationId xmlns:a16="http://schemas.microsoft.com/office/drawing/2014/main" id="{CF5A9E87-D7A6-4EFB-8961-E06307DBE7BD}"/>
                  </a:ext>
                </a:extLst>
              </p:cNvPr>
              <p:cNvSpPr>
                <a:spLocks noChangeArrowheads="1"/>
              </p:cNvSpPr>
              <p:nvPr/>
            </p:nvSpPr>
            <p:spPr bwMode="auto">
              <a:xfrm>
                <a:off x="5096"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0" name="Rectangle 1089">
                <a:extLst>
                  <a:ext uri="{FF2B5EF4-FFF2-40B4-BE49-F238E27FC236}">
                    <a16:creationId xmlns:a16="http://schemas.microsoft.com/office/drawing/2014/main" id="{CAA05A62-4050-4BC3-BC00-079384597B8E}"/>
                  </a:ext>
                </a:extLst>
              </p:cNvPr>
              <p:cNvSpPr>
                <a:spLocks noChangeArrowheads="1"/>
              </p:cNvSpPr>
              <p:nvPr/>
            </p:nvSpPr>
            <p:spPr bwMode="auto">
              <a:xfrm>
                <a:off x="5182"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1" name="Rectangle 1090">
                <a:extLst>
                  <a:ext uri="{FF2B5EF4-FFF2-40B4-BE49-F238E27FC236}">
                    <a16:creationId xmlns:a16="http://schemas.microsoft.com/office/drawing/2014/main" id="{9F50A579-09EF-42C0-BA81-349111ADDF33}"/>
                  </a:ext>
                </a:extLst>
              </p:cNvPr>
              <p:cNvSpPr>
                <a:spLocks noChangeArrowheads="1"/>
              </p:cNvSpPr>
              <p:nvPr/>
            </p:nvSpPr>
            <p:spPr bwMode="auto">
              <a:xfrm>
                <a:off x="526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2" name="Rectangle 1091">
                <a:extLst>
                  <a:ext uri="{FF2B5EF4-FFF2-40B4-BE49-F238E27FC236}">
                    <a16:creationId xmlns:a16="http://schemas.microsoft.com/office/drawing/2014/main" id="{893B467D-9952-4725-9DC0-B85B818BA32C}"/>
                  </a:ext>
                </a:extLst>
              </p:cNvPr>
              <p:cNvSpPr>
                <a:spLocks noChangeArrowheads="1"/>
              </p:cNvSpPr>
              <p:nvPr/>
            </p:nvSpPr>
            <p:spPr bwMode="auto">
              <a:xfrm>
                <a:off x="5354" y="778"/>
                <a:ext cx="44"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3" name="Rectangle 1092">
                <a:extLst>
                  <a:ext uri="{FF2B5EF4-FFF2-40B4-BE49-F238E27FC236}">
                    <a16:creationId xmlns:a16="http://schemas.microsoft.com/office/drawing/2014/main" id="{7FF13F4D-DE1A-45E0-83E2-8F89851BE943}"/>
                  </a:ext>
                </a:extLst>
              </p:cNvPr>
              <p:cNvSpPr>
                <a:spLocks noChangeArrowheads="1"/>
              </p:cNvSpPr>
              <p:nvPr/>
            </p:nvSpPr>
            <p:spPr bwMode="auto">
              <a:xfrm>
                <a:off x="5441"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4" name="Rectangle 1093">
                <a:extLst>
                  <a:ext uri="{FF2B5EF4-FFF2-40B4-BE49-F238E27FC236}">
                    <a16:creationId xmlns:a16="http://schemas.microsoft.com/office/drawing/2014/main" id="{EF226348-85F0-4EFA-9951-E2DA6942F38A}"/>
                  </a:ext>
                </a:extLst>
              </p:cNvPr>
              <p:cNvSpPr>
                <a:spLocks noChangeArrowheads="1"/>
              </p:cNvSpPr>
              <p:nvPr/>
            </p:nvSpPr>
            <p:spPr bwMode="auto">
              <a:xfrm>
                <a:off x="5528"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5" name="Rectangle 1094">
                <a:extLst>
                  <a:ext uri="{FF2B5EF4-FFF2-40B4-BE49-F238E27FC236}">
                    <a16:creationId xmlns:a16="http://schemas.microsoft.com/office/drawing/2014/main" id="{D1AC58E5-9CC2-4619-9180-4E60B56BB75A}"/>
                  </a:ext>
                </a:extLst>
              </p:cNvPr>
              <p:cNvSpPr>
                <a:spLocks noChangeArrowheads="1"/>
              </p:cNvSpPr>
              <p:nvPr/>
            </p:nvSpPr>
            <p:spPr bwMode="auto">
              <a:xfrm>
                <a:off x="5614"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6" name="Rectangle 1095">
                <a:extLst>
                  <a:ext uri="{FF2B5EF4-FFF2-40B4-BE49-F238E27FC236}">
                    <a16:creationId xmlns:a16="http://schemas.microsoft.com/office/drawing/2014/main" id="{F409E2BB-60C7-4E85-A02D-2904509E884C}"/>
                  </a:ext>
                </a:extLst>
              </p:cNvPr>
              <p:cNvSpPr>
                <a:spLocks noChangeArrowheads="1"/>
              </p:cNvSpPr>
              <p:nvPr/>
            </p:nvSpPr>
            <p:spPr bwMode="auto">
              <a:xfrm>
                <a:off x="5700" y="778"/>
                <a:ext cx="43" cy="43"/>
              </a:xfrm>
              <a:prstGeom prst="rect">
                <a:avLst/>
              </a:prstGeom>
              <a:solidFill>
                <a:srgbClr val="6A6A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7" name="Rectangle 1096">
                <a:extLst>
                  <a:ext uri="{FF2B5EF4-FFF2-40B4-BE49-F238E27FC236}">
                    <a16:creationId xmlns:a16="http://schemas.microsoft.com/office/drawing/2014/main" id="{ED8A544F-124B-4095-BBE5-D19E9911D97B}"/>
                  </a:ext>
                </a:extLst>
              </p:cNvPr>
              <p:cNvSpPr>
                <a:spLocks noChangeArrowheads="1"/>
              </p:cNvSpPr>
              <p:nvPr/>
            </p:nvSpPr>
            <p:spPr bwMode="auto">
              <a:xfrm>
                <a:off x="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8" name="Rectangle 1097">
                <a:extLst>
                  <a:ext uri="{FF2B5EF4-FFF2-40B4-BE49-F238E27FC236}">
                    <a16:creationId xmlns:a16="http://schemas.microsoft.com/office/drawing/2014/main" id="{CCB804FF-103C-4BD2-83A7-4BBDEAFE4B69}"/>
                  </a:ext>
                </a:extLst>
              </p:cNvPr>
              <p:cNvSpPr>
                <a:spLocks noChangeArrowheads="1"/>
              </p:cNvSpPr>
              <p:nvPr/>
            </p:nvSpPr>
            <p:spPr bwMode="auto">
              <a:xfrm>
                <a:off x="8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09" name="Rectangle 1098">
                <a:extLst>
                  <a:ext uri="{FF2B5EF4-FFF2-40B4-BE49-F238E27FC236}">
                    <a16:creationId xmlns:a16="http://schemas.microsoft.com/office/drawing/2014/main" id="{3081E2C7-E1AF-4C3D-9D1F-F2BE0B320953}"/>
                  </a:ext>
                </a:extLst>
              </p:cNvPr>
              <p:cNvSpPr>
                <a:spLocks noChangeArrowheads="1"/>
              </p:cNvSpPr>
              <p:nvPr/>
            </p:nvSpPr>
            <p:spPr bwMode="auto">
              <a:xfrm>
                <a:off x="173"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0" name="Rectangle 1099">
                <a:extLst>
                  <a:ext uri="{FF2B5EF4-FFF2-40B4-BE49-F238E27FC236}">
                    <a16:creationId xmlns:a16="http://schemas.microsoft.com/office/drawing/2014/main" id="{2944DB26-C8B4-4F6A-B48B-1D18635F810A}"/>
                  </a:ext>
                </a:extLst>
              </p:cNvPr>
              <p:cNvSpPr>
                <a:spLocks noChangeArrowheads="1"/>
              </p:cNvSpPr>
              <p:nvPr/>
            </p:nvSpPr>
            <p:spPr bwMode="auto">
              <a:xfrm>
                <a:off x="26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1" name="Rectangle 1100">
                <a:extLst>
                  <a:ext uri="{FF2B5EF4-FFF2-40B4-BE49-F238E27FC236}">
                    <a16:creationId xmlns:a16="http://schemas.microsoft.com/office/drawing/2014/main" id="{7976212E-17B3-4CAF-AF66-2A4E20DE413F}"/>
                  </a:ext>
                </a:extLst>
              </p:cNvPr>
              <p:cNvSpPr>
                <a:spLocks noChangeArrowheads="1"/>
              </p:cNvSpPr>
              <p:nvPr/>
            </p:nvSpPr>
            <p:spPr bwMode="auto">
              <a:xfrm>
                <a:off x="34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2" name="Rectangle 1101">
                <a:extLst>
                  <a:ext uri="{FF2B5EF4-FFF2-40B4-BE49-F238E27FC236}">
                    <a16:creationId xmlns:a16="http://schemas.microsoft.com/office/drawing/2014/main" id="{C1368899-B2E6-4615-ABD6-43C84B469A21}"/>
                  </a:ext>
                </a:extLst>
              </p:cNvPr>
              <p:cNvSpPr>
                <a:spLocks noChangeArrowheads="1"/>
              </p:cNvSpPr>
              <p:nvPr/>
            </p:nvSpPr>
            <p:spPr bwMode="auto">
              <a:xfrm>
                <a:off x="432"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3" name="Rectangle 1102">
                <a:extLst>
                  <a:ext uri="{FF2B5EF4-FFF2-40B4-BE49-F238E27FC236}">
                    <a16:creationId xmlns:a16="http://schemas.microsoft.com/office/drawing/2014/main" id="{EBD6E127-E69F-4E1A-B531-9B058520F2E9}"/>
                  </a:ext>
                </a:extLst>
              </p:cNvPr>
              <p:cNvSpPr>
                <a:spLocks noChangeArrowheads="1"/>
              </p:cNvSpPr>
              <p:nvPr/>
            </p:nvSpPr>
            <p:spPr bwMode="auto">
              <a:xfrm>
                <a:off x="51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4" name="Rectangle 1103">
                <a:extLst>
                  <a:ext uri="{FF2B5EF4-FFF2-40B4-BE49-F238E27FC236}">
                    <a16:creationId xmlns:a16="http://schemas.microsoft.com/office/drawing/2014/main" id="{37B47334-7F90-47DE-93AD-DF8ED0A64FEB}"/>
                  </a:ext>
                </a:extLst>
              </p:cNvPr>
              <p:cNvSpPr>
                <a:spLocks noChangeArrowheads="1"/>
              </p:cNvSpPr>
              <p:nvPr/>
            </p:nvSpPr>
            <p:spPr bwMode="auto">
              <a:xfrm>
                <a:off x="604"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5" name="Rectangle 1104">
                <a:extLst>
                  <a:ext uri="{FF2B5EF4-FFF2-40B4-BE49-F238E27FC236}">
                    <a16:creationId xmlns:a16="http://schemas.microsoft.com/office/drawing/2014/main" id="{02641CF3-DC86-43A5-81C8-F8C466172DEE}"/>
                  </a:ext>
                </a:extLst>
              </p:cNvPr>
              <p:cNvSpPr>
                <a:spLocks noChangeArrowheads="1"/>
              </p:cNvSpPr>
              <p:nvPr/>
            </p:nvSpPr>
            <p:spPr bwMode="auto">
              <a:xfrm>
                <a:off x="691"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6" name="Rectangle 1105">
                <a:extLst>
                  <a:ext uri="{FF2B5EF4-FFF2-40B4-BE49-F238E27FC236}">
                    <a16:creationId xmlns:a16="http://schemas.microsoft.com/office/drawing/2014/main" id="{942D0C83-3A78-4B81-A626-0D16B5431C43}"/>
                  </a:ext>
                </a:extLst>
              </p:cNvPr>
              <p:cNvSpPr>
                <a:spLocks noChangeArrowheads="1"/>
              </p:cNvSpPr>
              <p:nvPr/>
            </p:nvSpPr>
            <p:spPr bwMode="auto">
              <a:xfrm>
                <a:off x="77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7" name="Rectangle 1106">
                <a:extLst>
                  <a:ext uri="{FF2B5EF4-FFF2-40B4-BE49-F238E27FC236}">
                    <a16:creationId xmlns:a16="http://schemas.microsoft.com/office/drawing/2014/main" id="{25F8E430-035F-4FA7-B7E9-5B5E82BE7BB8}"/>
                  </a:ext>
                </a:extLst>
              </p:cNvPr>
              <p:cNvSpPr>
                <a:spLocks noChangeArrowheads="1"/>
              </p:cNvSpPr>
              <p:nvPr/>
            </p:nvSpPr>
            <p:spPr bwMode="auto">
              <a:xfrm>
                <a:off x="864"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8" name="Rectangle 1107">
                <a:extLst>
                  <a:ext uri="{FF2B5EF4-FFF2-40B4-BE49-F238E27FC236}">
                    <a16:creationId xmlns:a16="http://schemas.microsoft.com/office/drawing/2014/main" id="{A295718B-DACC-4706-B3FD-983C9E6A1AD1}"/>
                  </a:ext>
                </a:extLst>
              </p:cNvPr>
              <p:cNvSpPr>
                <a:spLocks noChangeArrowheads="1"/>
              </p:cNvSpPr>
              <p:nvPr/>
            </p:nvSpPr>
            <p:spPr bwMode="auto">
              <a:xfrm>
                <a:off x="95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19" name="Rectangle 1108">
                <a:extLst>
                  <a:ext uri="{FF2B5EF4-FFF2-40B4-BE49-F238E27FC236}">
                    <a16:creationId xmlns:a16="http://schemas.microsoft.com/office/drawing/2014/main" id="{95554DE9-54A2-45BE-8698-EBC909F1B973}"/>
                  </a:ext>
                </a:extLst>
              </p:cNvPr>
              <p:cNvSpPr>
                <a:spLocks noChangeArrowheads="1"/>
              </p:cNvSpPr>
              <p:nvPr/>
            </p:nvSpPr>
            <p:spPr bwMode="auto">
              <a:xfrm>
                <a:off x="103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0" name="Rectangle 1109">
                <a:extLst>
                  <a:ext uri="{FF2B5EF4-FFF2-40B4-BE49-F238E27FC236}">
                    <a16:creationId xmlns:a16="http://schemas.microsoft.com/office/drawing/2014/main" id="{37E56CD5-87E3-4A72-B6B8-5A94230EDA26}"/>
                  </a:ext>
                </a:extLst>
              </p:cNvPr>
              <p:cNvSpPr>
                <a:spLocks noChangeArrowheads="1"/>
              </p:cNvSpPr>
              <p:nvPr/>
            </p:nvSpPr>
            <p:spPr bwMode="auto">
              <a:xfrm>
                <a:off x="1123"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1" name="Rectangle 1110">
                <a:extLst>
                  <a:ext uri="{FF2B5EF4-FFF2-40B4-BE49-F238E27FC236}">
                    <a16:creationId xmlns:a16="http://schemas.microsoft.com/office/drawing/2014/main" id="{78AF3E71-98A5-4BCF-9DF8-AA0E2ECB98A6}"/>
                  </a:ext>
                </a:extLst>
              </p:cNvPr>
              <p:cNvSpPr>
                <a:spLocks noChangeArrowheads="1"/>
              </p:cNvSpPr>
              <p:nvPr/>
            </p:nvSpPr>
            <p:spPr bwMode="auto">
              <a:xfrm>
                <a:off x="121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2" name="Rectangle 1111">
                <a:extLst>
                  <a:ext uri="{FF2B5EF4-FFF2-40B4-BE49-F238E27FC236}">
                    <a16:creationId xmlns:a16="http://schemas.microsoft.com/office/drawing/2014/main" id="{2B082ABA-38DC-41EA-B6F2-D326C1560709}"/>
                  </a:ext>
                </a:extLst>
              </p:cNvPr>
              <p:cNvSpPr>
                <a:spLocks noChangeArrowheads="1"/>
              </p:cNvSpPr>
              <p:nvPr/>
            </p:nvSpPr>
            <p:spPr bwMode="auto">
              <a:xfrm>
                <a:off x="129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3" name="Rectangle 1112">
                <a:extLst>
                  <a:ext uri="{FF2B5EF4-FFF2-40B4-BE49-F238E27FC236}">
                    <a16:creationId xmlns:a16="http://schemas.microsoft.com/office/drawing/2014/main" id="{7201EFC3-12E3-4105-8FAC-6EEBFCDCE6A9}"/>
                  </a:ext>
                </a:extLst>
              </p:cNvPr>
              <p:cNvSpPr>
                <a:spLocks noChangeArrowheads="1"/>
              </p:cNvSpPr>
              <p:nvPr/>
            </p:nvSpPr>
            <p:spPr bwMode="auto">
              <a:xfrm>
                <a:off x="1382"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4" name="Rectangle 1113">
                <a:extLst>
                  <a:ext uri="{FF2B5EF4-FFF2-40B4-BE49-F238E27FC236}">
                    <a16:creationId xmlns:a16="http://schemas.microsoft.com/office/drawing/2014/main" id="{518B142A-5EA5-4A13-AF7C-FC919A151C78}"/>
                  </a:ext>
                </a:extLst>
              </p:cNvPr>
              <p:cNvSpPr>
                <a:spLocks noChangeArrowheads="1"/>
              </p:cNvSpPr>
              <p:nvPr/>
            </p:nvSpPr>
            <p:spPr bwMode="auto">
              <a:xfrm>
                <a:off x="146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5" name="Rectangle 1114">
                <a:extLst>
                  <a:ext uri="{FF2B5EF4-FFF2-40B4-BE49-F238E27FC236}">
                    <a16:creationId xmlns:a16="http://schemas.microsoft.com/office/drawing/2014/main" id="{69133ACA-C55F-4CF7-9CB0-1BEF061D1274}"/>
                  </a:ext>
                </a:extLst>
              </p:cNvPr>
              <p:cNvSpPr>
                <a:spLocks noChangeArrowheads="1"/>
              </p:cNvSpPr>
              <p:nvPr/>
            </p:nvSpPr>
            <p:spPr bwMode="auto">
              <a:xfrm>
                <a:off x="1554"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6" name="Rectangle 1115">
                <a:extLst>
                  <a:ext uri="{FF2B5EF4-FFF2-40B4-BE49-F238E27FC236}">
                    <a16:creationId xmlns:a16="http://schemas.microsoft.com/office/drawing/2014/main" id="{70593F9B-52E7-47FF-8640-CA4836F18E88}"/>
                  </a:ext>
                </a:extLst>
              </p:cNvPr>
              <p:cNvSpPr>
                <a:spLocks noChangeArrowheads="1"/>
              </p:cNvSpPr>
              <p:nvPr/>
            </p:nvSpPr>
            <p:spPr bwMode="auto">
              <a:xfrm>
                <a:off x="1641"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7" name="Rectangle 1116">
                <a:extLst>
                  <a:ext uri="{FF2B5EF4-FFF2-40B4-BE49-F238E27FC236}">
                    <a16:creationId xmlns:a16="http://schemas.microsoft.com/office/drawing/2014/main" id="{4C9CAA4C-E171-4497-8319-20B9DB1AE4A3}"/>
                  </a:ext>
                </a:extLst>
              </p:cNvPr>
              <p:cNvSpPr>
                <a:spLocks noChangeArrowheads="1"/>
              </p:cNvSpPr>
              <p:nvPr/>
            </p:nvSpPr>
            <p:spPr bwMode="auto">
              <a:xfrm>
                <a:off x="172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8" name="Rectangle 1117">
                <a:extLst>
                  <a:ext uri="{FF2B5EF4-FFF2-40B4-BE49-F238E27FC236}">
                    <a16:creationId xmlns:a16="http://schemas.microsoft.com/office/drawing/2014/main" id="{2FD396FD-57B4-4622-B229-FE821D7F7177}"/>
                  </a:ext>
                </a:extLst>
              </p:cNvPr>
              <p:cNvSpPr>
                <a:spLocks noChangeArrowheads="1"/>
              </p:cNvSpPr>
              <p:nvPr/>
            </p:nvSpPr>
            <p:spPr bwMode="auto">
              <a:xfrm>
                <a:off x="1814"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29" name="Rectangle 1118">
                <a:extLst>
                  <a:ext uri="{FF2B5EF4-FFF2-40B4-BE49-F238E27FC236}">
                    <a16:creationId xmlns:a16="http://schemas.microsoft.com/office/drawing/2014/main" id="{4F5B0697-9B2C-432E-9EDA-2BA5C99481A4}"/>
                  </a:ext>
                </a:extLst>
              </p:cNvPr>
              <p:cNvSpPr>
                <a:spLocks noChangeArrowheads="1"/>
              </p:cNvSpPr>
              <p:nvPr/>
            </p:nvSpPr>
            <p:spPr bwMode="auto">
              <a:xfrm>
                <a:off x="190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0" name="Rectangle 1119">
                <a:extLst>
                  <a:ext uri="{FF2B5EF4-FFF2-40B4-BE49-F238E27FC236}">
                    <a16:creationId xmlns:a16="http://schemas.microsoft.com/office/drawing/2014/main" id="{EEFAB567-7A02-4B7E-838D-2A18EF8309FC}"/>
                  </a:ext>
                </a:extLst>
              </p:cNvPr>
              <p:cNvSpPr>
                <a:spLocks noChangeArrowheads="1"/>
              </p:cNvSpPr>
              <p:nvPr/>
            </p:nvSpPr>
            <p:spPr bwMode="auto">
              <a:xfrm>
                <a:off x="198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1" name="Rectangle 1120">
                <a:extLst>
                  <a:ext uri="{FF2B5EF4-FFF2-40B4-BE49-F238E27FC236}">
                    <a16:creationId xmlns:a16="http://schemas.microsoft.com/office/drawing/2014/main" id="{D3926A8C-708F-450E-8ECB-DFBB1A65828A}"/>
                  </a:ext>
                </a:extLst>
              </p:cNvPr>
              <p:cNvSpPr>
                <a:spLocks noChangeArrowheads="1"/>
              </p:cNvSpPr>
              <p:nvPr/>
            </p:nvSpPr>
            <p:spPr bwMode="auto">
              <a:xfrm>
                <a:off x="2073"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2" name="Rectangle 1121">
                <a:extLst>
                  <a:ext uri="{FF2B5EF4-FFF2-40B4-BE49-F238E27FC236}">
                    <a16:creationId xmlns:a16="http://schemas.microsoft.com/office/drawing/2014/main" id="{7BDC69EB-DD80-45C6-8C30-78A3EEBBB328}"/>
                  </a:ext>
                </a:extLst>
              </p:cNvPr>
              <p:cNvSpPr>
                <a:spLocks noChangeArrowheads="1"/>
              </p:cNvSpPr>
              <p:nvPr/>
            </p:nvSpPr>
            <p:spPr bwMode="auto">
              <a:xfrm>
                <a:off x="216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3" name="Rectangle 1122">
                <a:extLst>
                  <a:ext uri="{FF2B5EF4-FFF2-40B4-BE49-F238E27FC236}">
                    <a16:creationId xmlns:a16="http://schemas.microsoft.com/office/drawing/2014/main" id="{47F80AA7-B394-4A02-B1D1-1681F8F56B50}"/>
                  </a:ext>
                </a:extLst>
              </p:cNvPr>
              <p:cNvSpPr>
                <a:spLocks noChangeArrowheads="1"/>
              </p:cNvSpPr>
              <p:nvPr/>
            </p:nvSpPr>
            <p:spPr bwMode="auto">
              <a:xfrm>
                <a:off x="224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4" name="Rectangle 1123">
                <a:extLst>
                  <a:ext uri="{FF2B5EF4-FFF2-40B4-BE49-F238E27FC236}">
                    <a16:creationId xmlns:a16="http://schemas.microsoft.com/office/drawing/2014/main" id="{5056ECD6-975A-422B-AFB0-D2CF560A1771}"/>
                  </a:ext>
                </a:extLst>
              </p:cNvPr>
              <p:cNvSpPr>
                <a:spLocks noChangeArrowheads="1"/>
              </p:cNvSpPr>
              <p:nvPr/>
            </p:nvSpPr>
            <p:spPr bwMode="auto">
              <a:xfrm>
                <a:off x="2332"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5" name="Rectangle 1124">
                <a:extLst>
                  <a:ext uri="{FF2B5EF4-FFF2-40B4-BE49-F238E27FC236}">
                    <a16:creationId xmlns:a16="http://schemas.microsoft.com/office/drawing/2014/main" id="{E3CC93AB-D28A-4E29-A350-1C7D4EBE90E0}"/>
                  </a:ext>
                </a:extLst>
              </p:cNvPr>
              <p:cNvSpPr>
                <a:spLocks noChangeArrowheads="1"/>
              </p:cNvSpPr>
              <p:nvPr/>
            </p:nvSpPr>
            <p:spPr bwMode="auto">
              <a:xfrm>
                <a:off x="241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6" name="Rectangle 1125">
                <a:extLst>
                  <a:ext uri="{FF2B5EF4-FFF2-40B4-BE49-F238E27FC236}">
                    <a16:creationId xmlns:a16="http://schemas.microsoft.com/office/drawing/2014/main" id="{8D4866A1-7D95-4F18-8229-A4FC7178ED06}"/>
                  </a:ext>
                </a:extLst>
              </p:cNvPr>
              <p:cNvSpPr>
                <a:spLocks noChangeArrowheads="1"/>
              </p:cNvSpPr>
              <p:nvPr/>
            </p:nvSpPr>
            <p:spPr bwMode="auto">
              <a:xfrm>
                <a:off x="2504"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7" name="Rectangle 1126">
                <a:extLst>
                  <a:ext uri="{FF2B5EF4-FFF2-40B4-BE49-F238E27FC236}">
                    <a16:creationId xmlns:a16="http://schemas.microsoft.com/office/drawing/2014/main" id="{9FB7E9BB-C5CF-4C5A-A6A1-1F670AA2F709}"/>
                  </a:ext>
                </a:extLst>
              </p:cNvPr>
              <p:cNvSpPr>
                <a:spLocks noChangeArrowheads="1"/>
              </p:cNvSpPr>
              <p:nvPr/>
            </p:nvSpPr>
            <p:spPr bwMode="auto">
              <a:xfrm>
                <a:off x="2591"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8" name="Rectangle 1127">
                <a:extLst>
                  <a:ext uri="{FF2B5EF4-FFF2-40B4-BE49-F238E27FC236}">
                    <a16:creationId xmlns:a16="http://schemas.microsoft.com/office/drawing/2014/main" id="{032B0F60-D4F8-4849-B1ED-B38608BF7218}"/>
                  </a:ext>
                </a:extLst>
              </p:cNvPr>
              <p:cNvSpPr>
                <a:spLocks noChangeArrowheads="1"/>
              </p:cNvSpPr>
              <p:nvPr/>
            </p:nvSpPr>
            <p:spPr bwMode="auto">
              <a:xfrm>
                <a:off x="267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39" name="Rectangle 1128">
                <a:extLst>
                  <a:ext uri="{FF2B5EF4-FFF2-40B4-BE49-F238E27FC236}">
                    <a16:creationId xmlns:a16="http://schemas.microsoft.com/office/drawing/2014/main" id="{C9EB728C-3D85-477B-B0E6-A54CF1C67501}"/>
                  </a:ext>
                </a:extLst>
              </p:cNvPr>
              <p:cNvSpPr>
                <a:spLocks noChangeArrowheads="1"/>
              </p:cNvSpPr>
              <p:nvPr/>
            </p:nvSpPr>
            <p:spPr bwMode="auto">
              <a:xfrm>
                <a:off x="2764"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0" name="Rectangle 1129">
                <a:extLst>
                  <a:ext uri="{FF2B5EF4-FFF2-40B4-BE49-F238E27FC236}">
                    <a16:creationId xmlns:a16="http://schemas.microsoft.com/office/drawing/2014/main" id="{493E769D-8E48-4AA5-97E7-EFA9FAC63EC0}"/>
                  </a:ext>
                </a:extLst>
              </p:cNvPr>
              <p:cNvSpPr>
                <a:spLocks noChangeArrowheads="1"/>
              </p:cNvSpPr>
              <p:nvPr/>
            </p:nvSpPr>
            <p:spPr bwMode="auto">
              <a:xfrm>
                <a:off x="285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1" name="Rectangle 1130">
                <a:extLst>
                  <a:ext uri="{FF2B5EF4-FFF2-40B4-BE49-F238E27FC236}">
                    <a16:creationId xmlns:a16="http://schemas.microsoft.com/office/drawing/2014/main" id="{66B29757-E0FC-465D-8778-02ECD3E16F05}"/>
                  </a:ext>
                </a:extLst>
              </p:cNvPr>
              <p:cNvSpPr>
                <a:spLocks noChangeArrowheads="1"/>
              </p:cNvSpPr>
              <p:nvPr/>
            </p:nvSpPr>
            <p:spPr bwMode="auto">
              <a:xfrm>
                <a:off x="293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2" name="Rectangle 1131">
                <a:extLst>
                  <a:ext uri="{FF2B5EF4-FFF2-40B4-BE49-F238E27FC236}">
                    <a16:creationId xmlns:a16="http://schemas.microsoft.com/office/drawing/2014/main" id="{E183F2A9-6376-4D21-B508-DE1FFD680427}"/>
                  </a:ext>
                </a:extLst>
              </p:cNvPr>
              <p:cNvSpPr>
                <a:spLocks noChangeArrowheads="1"/>
              </p:cNvSpPr>
              <p:nvPr/>
            </p:nvSpPr>
            <p:spPr bwMode="auto">
              <a:xfrm>
                <a:off x="3023"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3" name="Rectangle 1132">
                <a:extLst>
                  <a:ext uri="{FF2B5EF4-FFF2-40B4-BE49-F238E27FC236}">
                    <a16:creationId xmlns:a16="http://schemas.microsoft.com/office/drawing/2014/main" id="{4DF97DDC-4E5A-4E01-A074-BED95D307A2D}"/>
                  </a:ext>
                </a:extLst>
              </p:cNvPr>
              <p:cNvSpPr>
                <a:spLocks noChangeArrowheads="1"/>
              </p:cNvSpPr>
              <p:nvPr/>
            </p:nvSpPr>
            <p:spPr bwMode="auto">
              <a:xfrm>
                <a:off x="3109"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4" name="Rectangle 1133">
                <a:extLst>
                  <a:ext uri="{FF2B5EF4-FFF2-40B4-BE49-F238E27FC236}">
                    <a16:creationId xmlns:a16="http://schemas.microsoft.com/office/drawing/2014/main" id="{4215972B-1C2A-4E39-AD9B-B2EA4904DF69}"/>
                  </a:ext>
                </a:extLst>
              </p:cNvPr>
              <p:cNvSpPr>
                <a:spLocks noChangeArrowheads="1"/>
              </p:cNvSpPr>
              <p:nvPr/>
            </p:nvSpPr>
            <p:spPr bwMode="auto">
              <a:xfrm>
                <a:off x="319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5" name="Rectangle 1134">
                <a:extLst>
                  <a:ext uri="{FF2B5EF4-FFF2-40B4-BE49-F238E27FC236}">
                    <a16:creationId xmlns:a16="http://schemas.microsoft.com/office/drawing/2014/main" id="{64B72D2E-9891-4439-B403-6D27DB81F387}"/>
                  </a:ext>
                </a:extLst>
              </p:cNvPr>
              <p:cNvSpPr>
                <a:spLocks noChangeArrowheads="1"/>
              </p:cNvSpPr>
              <p:nvPr/>
            </p:nvSpPr>
            <p:spPr bwMode="auto">
              <a:xfrm>
                <a:off x="3282"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6" name="Rectangle 1135">
                <a:extLst>
                  <a:ext uri="{FF2B5EF4-FFF2-40B4-BE49-F238E27FC236}">
                    <a16:creationId xmlns:a16="http://schemas.microsoft.com/office/drawing/2014/main" id="{9635F69E-2B33-4CF4-82A0-F192F33E35C6}"/>
                  </a:ext>
                </a:extLst>
              </p:cNvPr>
              <p:cNvSpPr>
                <a:spLocks noChangeArrowheads="1"/>
              </p:cNvSpPr>
              <p:nvPr/>
            </p:nvSpPr>
            <p:spPr bwMode="auto">
              <a:xfrm>
                <a:off x="336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7" name="Rectangle 1136">
                <a:extLst>
                  <a:ext uri="{FF2B5EF4-FFF2-40B4-BE49-F238E27FC236}">
                    <a16:creationId xmlns:a16="http://schemas.microsoft.com/office/drawing/2014/main" id="{A0362B52-3CD7-4179-84A1-EF055C254DDB}"/>
                  </a:ext>
                </a:extLst>
              </p:cNvPr>
              <p:cNvSpPr>
                <a:spLocks noChangeArrowheads="1"/>
              </p:cNvSpPr>
              <p:nvPr/>
            </p:nvSpPr>
            <p:spPr bwMode="auto">
              <a:xfrm>
                <a:off x="3454"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8" name="Rectangle 1137">
                <a:extLst>
                  <a:ext uri="{FF2B5EF4-FFF2-40B4-BE49-F238E27FC236}">
                    <a16:creationId xmlns:a16="http://schemas.microsoft.com/office/drawing/2014/main" id="{BCB239A4-0D01-4EB7-8D43-E981DF175EF3}"/>
                  </a:ext>
                </a:extLst>
              </p:cNvPr>
              <p:cNvSpPr>
                <a:spLocks noChangeArrowheads="1"/>
              </p:cNvSpPr>
              <p:nvPr/>
            </p:nvSpPr>
            <p:spPr bwMode="auto">
              <a:xfrm>
                <a:off x="3541"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49" name="Rectangle 1138">
                <a:extLst>
                  <a:ext uri="{FF2B5EF4-FFF2-40B4-BE49-F238E27FC236}">
                    <a16:creationId xmlns:a16="http://schemas.microsoft.com/office/drawing/2014/main" id="{B78ADEF8-5ABF-4234-9409-E3D24BD25539}"/>
                  </a:ext>
                </a:extLst>
              </p:cNvPr>
              <p:cNvSpPr>
                <a:spLocks noChangeArrowheads="1"/>
              </p:cNvSpPr>
              <p:nvPr/>
            </p:nvSpPr>
            <p:spPr bwMode="auto">
              <a:xfrm>
                <a:off x="3628"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0" name="Rectangle 1139">
                <a:extLst>
                  <a:ext uri="{FF2B5EF4-FFF2-40B4-BE49-F238E27FC236}">
                    <a16:creationId xmlns:a16="http://schemas.microsoft.com/office/drawing/2014/main" id="{6CF72421-F4DC-4B87-8250-8878AAD65EB6}"/>
                  </a:ext>
                </a:extLst>
              </p:cNvPr>
              <p:cNvSpPr>
                <a:spLocks noChangeArrowheads="1"/>
              </p:cNvSpPr>
              <p:nvPr/>
            </p:nvSpPr>
            <p:spPr bwMode="auto">
              <a:xfrm>
                <a:off x="3714"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1" name="Rectangle 1140">
                <a:extLst>
                  <a:ext uri="{FF2B5EF4-FFF2-40B4-BE49-F238E27FC236}">
                    <a16:creationId xmlns:a16="http://schemas.microsoft.com/office/drawing/2014/main" id="{1FD371BF-683D-4092-B7D9-F26E8C715B0C}"/>
                  </a:ext>
                </a:extLst>
              </p:cNvPr>
              <p:cNvSpPr>
                <a:spLocks noChangeArrowheads="1"/>
              </p:cNvSpPr>
              <p:nvPr/>
            </p:nvSpPr>
            <p:spPr bwMode="auto">
              <a:xfrm>
                <a:off x="3800"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2" name="Rectangle 1141">
                <a:extLst>
                  <a:ext uri="{FF2B5EF4-FFF2-40B4-BE49-F238E27FC236}">
                    <a16:creationId xmlns:a16="http://schemas.microsoft.com/office/drawing/2014/main" id="{2AFE522A-2975-4249-81C8-D57274EEDDB5}"/>
                  </a:ext>
                </a:extLst>
              </p:cNvPr>
              <p:cNvSpPr>
                <a:spLocks noChangeArrowheads="1"/>
              </p:cNvSpPr>
              <p:nvPr/>
            </p:nvSpPr>
            <p:spPr bwMode="auto">
              <a:xfrm>
                <a:off x="3886"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3" name="Rectangle 1142">
                <a:extLst>
                  <a:ext uri="{FF2B5EF4-FFF2-40B4-BE49-F238E27FC236}">
                    <a16:creationId xmlns:a16="http://schemas.microsoft.com/office/drawing/2014/main" id="{D95B5BB4-E9F3-4A5B-80AE-7727FFC2F322}"/>
                  </a:ext>
                </a:extLst>
              </p:cNvPr>
              <p:cNvSpPr>
                <a:spLocks noChangeArrowheads="1"/>
              </p:cNvSpPr>
              <p:nvPr/>
            </p:nvSpPr>
            <p:spPr bwMode="auto">
              <a:xfrm>
                <a:off x="3973"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4" name="Rectangle 1143">
                <a:extLst>
                  <a:ext uri="{FF2B5EF4-FFF2-40B4-BE49-F238E27FC236}">
                    <a16:creationId xmlns:a16="http://schemas.microsoft.com/office/drawing/2014/main" id="{F91FBBAE-CE8E-4EE3-B1A4-01C7CCA9A3DB}"/>
                  </a:ext>
                </a:extLst>
              </p:cNvPr>
              <p:cNvSpPr>
                <a:spLocks noChangeArrowheads="1"/>
              </p:cNvSpPr>
              <p:nvPr/>
            </p:nvSpPr>
            <p:spPr bwMode="auto">
              <a:xfrm>
                <a:off x="4059" y="864"/>
                <a:ext cx="44"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5" name="Rectangle 1144">
                <a:extLst>
                  <a:ext uri="{FF2B5EF4-FFF2-40B4-BE49-F238E27FC236}">
                    <a16:creationId xmlns:a16="http://schemas.microsoft.com/office/drawing/2014/main" id="{7B61D16F-E9D1-4F04-9ADA-3076B46A44DD}"/>
                  </a:ext>
                </a:extLst>
              </p:cNvPr>
              <p:cNvSpPr>
                <a:spLocks noChangeArrowheads="1"/>
              </p:cNvSpPr>
              <p:nvPr/>
            </p:nvSpPr>
            <p:spPr bwMode="auto">
              <a:xfrm>
                <a:off x="4147"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6" name="Rectangle 1145">
                <a:extLst>
                  <a:ext uri="{FF2B5EF4-FFF2-40B4-BE49-F238E27FC236}">
                    <a16:creationId xmlns:a16="http://schemas.microsoft.com/office/drawing/2014/main" id="{F67A18AD-9BB8-4EC8-8EFC-204C30642A56}"/>
                  </a:ext>
                </a:extLst>
              </p:cNvPr>
              <p:cNvSpPr>
                <a:spLocks noChangeArrowheads="1"/>
              </p:cNvSpPr>
              <p:nvPr/>
            </p:nvSpPr>
            <p:spPr bwMode="auto">
              <a:xfrm>
                <a:off x="4233"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7" name="Rectangle 1146">
                <a:extLst>
                  <a:ext uri="{FF2B5EF4-FFF2-40B4-BE49-F238E27FC236}">
                    <a16:creationId xmlns:a16="http://schemas.microsoft.com/office/drawing/2014/main" id="{700C7FC9-7532-4386-B6FD-81BB7EBA3135}"/>
                  </a:ext>
                </a:extLst>
              </p:cNvPr>
              <p:cNvSpPr>
                <a:spLocks noChangeArrowheads="1"/>
              </p:cNvSpPr>
              <p:nvPr/>
            </p:nvSpPr>
            <p:spPr bwMode="auto">
              <a:xfrm>
                <a:off x="4318"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8" name="Rectangle 1147">
                <a:extLst>
                  <a:ext uri="{FF2B5EF4-FFF2-40B4-BE49-F238E27FC236}">
                    <a16:creationId xmlns:a16="http://schemas.microsoft.com/office/drawing/2014/main" id="{775C1B3B-1BAE-43C4-B10E-A93B8A013446}"/>
                  </a:ext>
                </a:extLst>
              </p:cNvPr>
              <p:cNvSpPr>
                <a:spLocks noChangeArrowheads="1"/>
              </p:cNvSpPr>
              <p:nvPr/>
            </p:nvSpPr>
            <p:spPr bwMode="auto">
              <a:xfrm>
                <a:off x="4404" y="864"/>
                <a:ext cx="43" cy="43"/>
              </a:xfrm>
              <a:prstGeom prst="rect">
                <a:avLst/>
              </a:prstGeom>
              <a:solidFill>
                <a:srgbClr val="A7A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59" name="Rectangle 1148">
                <a:extLst>
                  <a:ext uri="{FF2B5EF4-FFF2-40B4-BE49-F238E27FC236}">
                    <a16:creationId xmlns:a16="http://schemas.microsoft.com/office/drawing/2014/main" id="{6B8F779F-C1B1-4605-8EF0-CB7C84328C3E}"/>
                  </a:ext>
                </a:extLst>
              </p:cNvPr>
              <p:cNvSpPr>
                <a:spLocks noChangeArrowheads="1"/>
              </p:cNvSpPr>
              <p:nvPr/>
            </p:nvSpPr>
            <p:spPr bwMode="auto">
              <a:xfrm>
                <a:off x="4491"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0" name="Rectangle 1149">
                <a:extLst>
                  <a:ext uri="{FF2B5EF4-FFF2-40B4-BE49-F238E27FC236}">
                    <a16:creationId xmlns:a16="http://schemas.microsoft.com/office/drawing/2014/main" id="{60C6B162-0A74-4161-A165-5E50916D92ED}"/>
                  </a:ext>
                </a:extLst>
              </p:cNvPr>
              <p:cNvSpPr>
                <a:spLocks noChangeArrowheads="1"/>
              </p:cNvSpPr>
              <p:nvPr/>
            </p:nvSpPr>
            <p:spPr bwMode="auto">
              <a:xfrm>
                <a:off x="457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1" name="Rectangle 1150">
                <a:extLst>
                  <a:ext uri="{FF2B5EF4-FFF2-40B4-BE49-F238E27FC236}">
                    <a16:creationId xmlns:a16="http://schemas.microsoft.com/office/drawing/2014/main" id="{06C7E8DA-9F50-4C15-AEFF-A7689B2BD7A5}"/>
                  </a:ext>
                </a:extLst>
              </p:cNvPr>
              <p:cNvSpPr>
                <a:spLocks noChangeArrowheads="1"/>
              </p:cNvSpPr>
              <p:nvPr/>
            </p:nvSpPr>
            <p:spPr bwMode="auto">
              <a:xfrm>
                <a:off x="4664"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2" name="Rectangle 1151">
                <a:extLst>
                  <a:ext uri="{FF2B5EF4-FFF2-40B4-BE49-F238E27FC236}">
                    <a16:creationId xmlns:a16="http://schemas.microsoft.com/office/drawing/2014/main" id="{9FAC1492-7E38-4ED8-9929-C36A85DA00FA}"/>
                  </a:ext>
                </a:extLst>
              </p:cNvPr>
              <p:cNvSpPr>
                <a:spLocks noChangeArrowheads="1"/>
              </p:cNvSpPr>
              <p:nvPr/>
            </p:nvSpPr>
            <p:spPr bwMode="auto">
              <a:xfrm>
                <a:off x="475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3" name="Rectangle 1152">
                <a:extLst>
                  <a:ext uri="{FF2B5EF4-FFF2-40B4-BE49-F238E27FC236}">
                    <a16:creationId xmlns:a16="http://schemas.microsoft.com/office/drawing/2014/main" id="{ED33DD64-6A7C-4B02-8712-E6F559A549DB}"/>
                  </a:ext>
                </a:extLst>
              </p:cNvPr>
              <p:cNvSpPr>
                <a:spLocks noChangeArrowheads="1"/>
              </p:cNvSpPr>
              <p:nvPr/>
            </p:nvSpPr>
            <p:spPr bwMode="auto">
              <a:xfrm>
                <a:off x="483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4" name="Rectangle 1153">
                <a:extLst>
                  <a:ext uri="{FF2B5EF4-FFF2-40B4-BE49-F238E27FC236}">
                    <a16:creationId xmlns:a16="http://schemas.microsoft.com/office/drawing/2014/main" id="{5BB885F4-4E5D-4B21-89B0-F09FA3F1B20F}"/>
                  </a:ext>
                </a:extLst>
              </p:cNvPr>
              <p:cNvSpPr>
                <a:spLocks noChangeArrowheads="1"/>
              </p:cNvSpPr>
              <p:nvPr/>
            </p:nvSpPr>
            <p:spPr bwMode="auto">
              <a:xfrm>
                <a:off x="4923"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5" name="Rectangle 1154">
                <a:extLst>
                  <a:ext uri="{FF2B5EF4-FFF2-40B4-BE49-F238E27FC236}">
                    <a16:creationId xmlns:a16="http://schemas.microsoft.com/office/drawing/2014/main" id="{76A32451-29F4-43A1-B217-240819579A1F}"/>
                  </a:ext>
                </a:extLst>
              </p:cNvPr>
              <p:cNvSpPr>
                <a:spLocks noChangeArrowheads="1"/>
              </p:cNvSpPr>
              <p:nvPr/>
            </p:nvSpPr>
            <p:spPr bwMode="auto">
              <a:xfrm>
                <a:off x="5009"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6" name="Rectangle 1155">
                <a:extLst>
                  <a:ext uri="{FF2B5EF4-FFF2-40B4-BE49-F238E27FC236}">
                    <a16:creationId xmlns:a16="http://schemas.microsoft.com/office/drawing/2014/main" id="{05BC02AD-1559-4657-BE65-5FE4DFCC7956}"/>
                  </a:ext>
                </a:extLst>
              </p:cNvPr>
              <p:cNvSpPr>
                <a:spLocks noChangeArrowheads="1"/>
              </p:cNvSpPr>
              <p:nvPr/>
            </p:nvSpPr>
            <p:spPr bwMode="auto">
              <a:xfrm>
                <a:off x="5096"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7" name="Rectangle 1156">
                <a:extLst>
                  <a:ext uri="{FF2B5EF4-FFF2-40B4-BE49-F238E27FC236}">
                    <a16:creationId xmlns:a16="http://schemas.microsoft.com/office/drawing/2014/main" id="{8E9D7039-6A9E-42AA-8320-6AEE49387B73}"/>
                  </a:ext>
                </a:extLst>
              </p:cNvPr>
              <p:cNvSpPr>
                <a:spLocks noChangeArrowheads="1"/>
              </p:cNvSpPr>
              <p:nvPr/>
            </p:nvSpPr>
            <p:spPr bwMode="auto">
              <a:xfrm>
                <a:off x="5182"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8" name="Rectangle 1157">
                <a:extLst>
                  <a:ext uri="{FF2B5EF4-FFF2-40B4-BE49-F238E27FC236}">
                    <a16:creationId xmlns:a16="http://schemas.microsoft.com/office/drawing/2014/main" id="{65CFD627-95DF-4327-91B1-C847A75846D6}"/>
                  </a:ext>
                </a:extLst>
              </p:cNvPr>
              <p:cNvSpPr>
                <a:spLocks noChangeArrowheads="1"/>
              </p:cNvSpPr>
              <p:nvPr/>
            </p:nvSpPr>
            <p:spPr bwMode="auto">
              <a:xfrm>
                <a:off x="526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69" name="Rectangle 1158">
                <a:extLst>
                  <a:ext uri="{FF2B5EF4-FFF2-40B4-BE49-F238E27FC236}">
                    <a16:creationId xmlns:a16="http://schemas.microsoft.com/office/drawing/2014/main" id="{3A501C8F-DBF3-4462-A631-72662C80ABA5}"/>
                  </a:ext>
                </a:extLst>
              </p:cNvPr>
              <p:cNvSpPr>
                <a:spLocks noChangeArrowheads="1"/>
              </p:cNvSpPr>
              <p:nvPr/>
            </p:nvSpPr>
            <p:spPr bwMode="auto">
              <a:xfrm>
                <a:off x="5354" y="864"/>
                <a:ext cx="44"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0" name="Rectangle 1159">
                <a:extLst>
                  <a:ext uri="{FF2B5EF4-FFF2-40B4-BE49-F238E27FC236}">
                    <a16:creationId xmlns:a16="http://schemas.microsoft.com/office/drawing/2014/main" id="{26438982-35F6-49E7-B3F1-5BC6886E5662}"/>
                  </a:ext>
                </a:extLst>
              </p:cNvPr>
              <p:cNvSpPr>
                <a:spLocks noChangeArrowheads="1"/>
              </p:cNvSpPr>
              <p:nvPr/>
            </p:nvSpPr>
            <p:spPr bwMode="auto">
              <a:xfrm>
                <a:off x="5441"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1" name="Rectangle 1160">
                <a:extLst>
                  <a:ext uri="{FF2B5EF4-FFF2-40B4-BE49-F238E27FC236}">
                    <a16:creationId xmlns:a16="http://schemas.microsoft.com/office/drawing/2014/main" id="{6F8C4D0E-280D-4085-BA37-CD37063BEF3F}"/>
                  </a:ext>
                </a:extLst>
              </p:cNvPr>
              <p:cNvSpPr>
                <a:spLocks noChangeArrowheads="1"/>
              </p:cNvSpPr>
              <p:nvPr/>
            </p:nvSpPr>
            <p:spPr bwMode="auto">
              <a:xfrm>
                <a:off x="5528"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2" name="Rectangle 1161">
                <a:extLst>
                  <a:ext uri="{FF2B5EF4-FFF2-40B4-BE49-F238E27FC236}">
                    <a16:creationId xmlns:a16="http://schemas.microsoft.com/office/drawing/2014/main" id="{B642A60B-36DD-41DA-A3CE-FD92FC10A1BD}"/>
                  </a:ext>
                </a:extLst>
              </p:cNvPr>
              <p:cNvSpPr>
                <a:spLocks noChangeArrowheads="1"/>
              </p:cNvSpPr>
              <p:nvPr/>
            </p:nvSpPr>
            <p:spPr bwMode="auto">
              <a:xfrm>
                <a:off x="5614"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3" name="Rectangle 1162">
                <a:extLst>
                  <a:ext uri="{FF2B5EF4-FFF2-40B4-BE49-F238E27FC236}">
                    <a16:creationId xmlns:a16="http://schemas.microsoft.com/office/drawing/2014/main" id="{7A732674-4AB4-417A-9B92-E1AB32E9DAB4}"/>
                  </a:ext>
                </a:extLst>
              </p:cNvPr>
              <p:cNvSpPr>
                <a:spLocks noChangeArrowheads="1"/>
              </p:cNvSpPr>
              <p:nvPr/>
            </p:nvSpPr>
            <p:spPr bwMode="auto">
              <a:xfrm>
                <a:off x="5700" y="864"/>
                <a:ext cx="43" cy="43"/>
              </a:xfrm>
              <a:prstGeom prst="rect">
                <a:avLst/>
              </a:prstGeom>
              <a:solidFill>
                <a:srgbClr val="707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4" name="Rectangle 1163">
                <a:extLst>
                  <a:ext uri="{FF2B5EF4-FFF2-40B4-BE49-F238E27FC236}">
                    <a16:creationId xmlns:a16="http://schemas.microsoft.com/office/drawing/2014/main" id="{8E51D7BD-FA28-49A9-B519-5E06942EB252}"/>
                  </a:ext>
                </a:extLst>
              </p:cNvPr>
              <p:cNvSpPr>
                <a:spLocks noChangeArrowheads="1"/>
              </p:cNvSpPr>
              <p:nvPr/>
            </p:nvSpPr>
            <p:spPr bwMode="auto">
              <a:xfrm>
                <a:off x="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5" name="Rectangle 1164">
                <a:extLst>
                  <a:ext uri="{FF2B5EF4-FFF2-40B4-BE49-F238E27FC236}">
                    <a16:creationId xmlns:a16="http://schemas.microsoft.com/office/drawing/2014/main" id="{02F9D15A-6151-41BA-85CF-4FF2111435B5}"/>
                  </a:ext>
                </a:extLst>
              </p:cNvPr>
              <p:cNvSpPr>
                <a:spLocks noChangeArrowheads="1"/>
              </p:cNvSpPr>
              <p:nvPr/>
            </p:nvSpPr>
            <p:spPr bwMode="auto">
              <a:xfrm>
                <a:off x="8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6" name="Rectangle 1165">
                <a:extLst>
                  <a:ext uri="{FF2B5EF4-FFF2-40B4-BE49-F238E27FC236}">
                    <a16:creationId xmlns:a16="http://schemas.microsoft.com/office/drawing/2014/main" id="{F73E8DA5-AAE1-46C9-BED9-7C910968607D}"/>
                  </a:ext>
                </a:extLst>
              </p:cNvPr>
              <p:cNvSpPr>
                <a:spLocks noChangeArrowheads="1"/>
              </p:cNvSpPr>
              <p:nvPr/>
            </p:nvSpPr>
            <p:spPr bwMode="auto">
              <a:xfrm>
                <a:off x="173"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7" name="Rectangle 1166">
                <a:extLst>
                  <a:ext uri="{FF2B5EF4-FFF2-40B4-BE49-F238E27FC236}">
                    <a16:creationId xmlns:a16="http://schemas.microsoft.com/office/drawing/2014/main" id="{E3117445-7097-409A-8BE7-EBB7984578D4}"/>
                  </a:ext>
                </a:extLst>
              </p:cNvPr>
              <p:cNvSpPr>
                <a:spLocks noChangeArrowheads="1"/>
              </p:cNvSpPr>
              <p:nvPr/>
            </p:nvSpPr>
            <p:spPr bwMode="auto">
              <a:xfrm>
                <a:off x="26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8" name="Rectangle 1167">
                <a:extLst>
                  <a:ext uri="{FF2B5EF4-FFF2-40B4-BE49-F238E27FC236}">
                    <a16:creationId xmlns:a16="http://schemas.microsoft.com/office/drawing/2014/main" id="{61C79C8A-76A2-4DB9-820E-9EA8253D2201}"/>
                  </a:ext>
                </a:extLst>
              </p:cNvPr>
              <p:cNvSpPr>
                <a:spLocks noChangeArrowheads="1"/>
              </p:cNvSpPr>
              <p:nvPr/>
            </p:nvSpPr>
            <p:spPr bwMode="auto">
              <a:xfrm>
                <a:off x="34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79" name="Rectangle 1168">
                <a:extLst>
                  <a:ext uri="{FF2B5EF4-FFF2-40B4-BE49-F238E27FC236}">
                    <a16:creationId xmlns:a16="http://schemas.microsoft.com/office/drawing/2014/main" id="{156E109E-AA7D-4E4C-BABD-92D765CB3F45}"/>
                  </a:ext>
                </a:extLst>
              </p:cNvPr>
              <p:cNvSpPr>
                <a:spLocks noChangeArrowheads="1"/>
              </p:cNvSpPr>
              <p:nvPr/>
            </p:nvSpPr>
            <p:spPr bwMode="auto">
              <a:xfrm>
                <a:off x="432"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0" name="Rectangle 1169">
                <a:extLst>
                  <a:ext uri="{FF2B5EF4-FFF2-40B4-BE49-F238E27FC236}">
                    <a16:creationId xmlns:a16="http://schemas.microsoft.com/office/drawing/2014/main" id="{37440FEA-0761-4993-973E-86B898EFAB15}"/>
                  </a:ext>
                </a:extLst>
              </p:cNvPr>
              <p:cNvSpPr>
                <a:spLocks noChangeArrowheads="1"/>
              </p:cNvSpPr>
              <p:nvPr/>
            </p:nvSpPr>
            <p:spPr bwMode="auto">
              <a:xfrm>
                <a:off x="51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1" name="Rectangle 1170">
                <a:extLst>
                  <a:ext uri="{FF2B5EF4-FFF2-40B4-BE49-F238E27FC236}">
                    <a16:creationId xmlns:a16="http://schemas.microsoft.com/office/drawing/2014/main" id="{B4C09989-59DE-49B8-85BD-10D59C1C82B3}"/>
                  </a:ext>
                </a:extLst>
              </p:cNvPr>
              <p:cNvSpPr>
                <a:spLocks noChangeArrowheads="1"/>
              </p:cNvSpPr>
              <p:nvPr/>
            </p:nvSpPr>
            <p:spPr bwMode="auto">
              <a:xfrm>
                <a:off x="604"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2" name="Rectangle 1171">
                <a:extLst>
                  <a:ext uri="{FF2B5EF4-FFF2-40B4-BE49-F238E27FC236}">
                    <a16:creationId xmlns:a16="http://schemas.microsoft.com/office/drawing/2014/main" id="{33EC6A62-1689-4484-B502-942757B35F67}"/>
                  </a:ext>
                </a:extLst>
              </p:cNvPr>
              <p:cNvSpPr>
                <a:spLocks noChangeArrowheads="1"/>
              </p:cNvSpPr>
              <p:nvPr/>
            </p:nvSpPr>
            <p:spPr bwMode="auto">
              <a:xfrm>
                <a:off x="691"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3" name="Rectangle 1172">
                <a:extLst>
                  <a:ext uri="{FF2B5EF4-FFF2-40B4-BE49-F238E27FC236}">
                    <a16:creationId xmlns:a16="http://schemas.microsoft.com/office/drawing/2014/main" id="{91B4F769-1522-4967-985E-1F47A7A0794E}"/>
                  </a:ext>
                </a:extLst>
              </p:cNvPr>
              <p:cNvSpPr>
                <a:spLocks noChangeArrowheads="1"/>
              </p:cNvSpPr>
              <p:nvPr/>
            </p:nvSpPr>
            <p:spPr bwMode="auto">
              <a:xfrm>
                <a:off x="77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4" name="Rectangle 1173">
                <a:extLst>
                  <a:ext uri="{FF2B5EF4-FFF2-40B4-BE49-F238E27FC236}">
                    <a16:creationId xmlns:a16="http://schemas.microsoft.com/office/drawing/2014/main" id="{4A0E3C1C-8EEB-418E-963E-C81F3CBDAD4C}"/>
                  </a:ext>
                </a:extLst>
              </p:cNvPr>
              <p:cNvSpPr>
                <a:spLocks noChangeArrowheads="1"/>
              </p:cNvSpPr>
              <p:nvPr/>
            </p:nvSpPr>
            <p:spPr bwMode="auto">
              <a:xfrm>
                <a:off x="864"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5" name="Rectangle 1174">
                <a:extLst>
                  <a:ext uri="{FF2B5EF4-FFF2-40B4-BE49-F238E27FC236}">
                    <a16:creationId xmlns:a16="http://schemas.microsoft.com/office/drawing/2014/main" id="{98B8A259-319C-4142-B8A9-A0145BBAD23E}"/>
                  </a:ext>
                </a:extLst>
              </p:cNvPr>
              <p:cNvSpPr>
                <a:spLocks noChangeArrowheads="1"/>
              </p:cNvSpPr>
              <p:nvPr/>
            </p:nvSpPr>
            <p:spPr bwMode="auto">
              <a:xfrm>
                <a:off x="95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6" name="Rectangle 1175">
                <a:extLst>
                  <a:ext uri="{FF2B5EF4-FFF2-40B4-BE49-F238E27FC236}">
                    <a16:creationId xmlns:a16="http://schemas.microsoft.com/office/drawing/2014/main" id="{C456174D-2D50-4B15-B582-2E11080DC279}"/>
                  </a:ext>
                </a:extLst>
              </p:cNvPr>
              <p:cNvSpPr>
                <a:spLocks noChangeArrowheads="1"/>
              </p:cNvSpPr>
              <p:nvPr/>
            </p:nvSpPr>
            <p:spPr bwMode="auto">
              <a:xfrm>
                <a:off x="103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7" name="Rectangle 1176">
                <a:extLst>
                  <a:ext uri="{FF2B5EF4-FFF2-40B4-BE49-F238E27FC236}">
                    <a16:creationId xmlns:a16="http://schemas.microsoft.com/office/drawing/2014/main" id="{B1180387-7D2B-40E4-A37B-6D443B02BF35}"/>
                  </a:ext>
                </a:extLst>
              </p:cNvPr>
              <p:cNvSpPr>
                <a:spLocks noChangeArrowheads="1"/>
              </p:cNvSpPr>
              <p:nvPr/>
            </p:nvSpPr>
            <p:spPr bwMode="auto">
              <a:xfrm>
                <a:off x="1123"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8" name="Rectangle 1177">
                <a:extLst>
                  <a:ext uri="{FF2B5EF4-FFF2-40B4-BE49-F238E27FC236}">
                    <a16:creationId xmlns:a16="http://schemas.microsoft.com/office/drawing/2014/main" id="{27440901-3ADB-4394-9D6F-382DA7089837}"/>
                  </a:ext>
                </a:extLst>
              </p:cNvPr>
              <p:cNvSpPr>
                <a:spLocks noChangeArrowheads="1"/>
              </p:cNvSpPr>
              <p:nvPr/>
            </p:nvSpPr>
            <p:spPr bwMode="auto">
              <a:xfrm>
                <a:off x="121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89" name="Rectangle 1178">
                <a:extLst>
                  <a:ext uri="{FF2B5EF4-FFF2-40B4-BE49-F238E27FC236}">
                    <a16:creationId xmlns:a16="http://schemas.microsoft.com/office/drawing/2014/main" id="{F77357C3-F32F-423C-96A8-BB6F993A458C}"/>
                  </a:ext>
                </a:extLst>
              </p:cNvPr>
              <p:cNvSpPr>
                <a:spLocks noChangeArrowheads="1"/>
              </p:cNvSpPr>
              <p:nvPr/>
            </p:nvSpPr>
            <p:spPr bwMode="auto">
              <a:xfrm>
                <a:off x="129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0" name="Rectangle 1179">
                <a:extLst>
                  <a:ext uri="{FF2B5EF4-FFF2-40B4-BE49-F238E27FC236}">
                    <a16:creationId xmlns:a16="http://schemas.microsoft.com/office/drawing/2014/main" id="{C58DA654-A2DC-4467-AC03-5BC13DEA67B7}"/>
                  </a:ext>
                </a:extLst>
              </p:cNvPr>
              <p:cNvSpPr>
                <a:spLocks noChangeArrowheads="1"/>
              </p:cNvSpPr>
              <p:nvPr/>
            </p:nvSpPr>
            <p:spPr bwMode="auto">
              <a:xfrm>
                <a:off x="1382"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1" name="Rectangle 1180">
                <a:extLst>
                  <a:ext uri="{FF2B5EF4-FFF2-40B4-BE49-F238E27FC236}">
                    <a16:creationId xmlns:a16="http://schemas.microsoft.com/office/drawing/2014/main" id="{24A85E4F-BAC8-46CF-AD7A-F9EB79D9D4B0}"/>
                  </a:ext>
                </a:extLst>
              </p:cNvPr>
              <p:cNvSpPr>
                <a:spLocks noChangeArrowheads="1"/>
              </p:cNvSpPr>
              <p:nvPr/>
            </p:nvSpPr>
            <p:spPr bwMode="auto">
              <a:xfrm>
                <a:off x="146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2" name="Rectangle 1181">
                <a:extLst>
                  <a:ext uri="{FF2B5EF4-FFF2-40B4-BE49-F238E27FC236}">
                    <a16:creationId xmlns:a16="http://schemas.microsoft.com/office/drawing/2014/main" id="{50F01928-912B-43C6-8349-C6B3C4661823}"/>
                  </a:ext>
                </a:extLst>
              </p:cNvPr>
              <p:cNvSpPr>
                <a:spLocks noChangeArrowheads="1"/>
              </p:cNvSpPr>
              <p:nvPr/>
            </p:nvSpPr>
            <p:spPr bwMode="auto">
              <a:xfrm>
                <a:off x="1554"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3" name="Rectangle 1182">
                <a:extLst>
                  <a:ext uri="{FF2B5EF4-FFF2-40B4-BE49-F238E27FC236}">
                    <a16:creationId xmlns:a16="http://schemas.microsoft.com/office/drawing/2014/main" id="{9991FEA0-6548-4D04-BD49-6923F14740AD}"/>
                  </a:ext>
                </a:extLst>
              </p:cNvPr>
              <p:cNvSpPr>
                <a:spLocks noChangeArrowheads="1"/>
              </p:cNvSpPr>
              <p:nvPr/>
            </p:nvSpPr>
            <p:spPr bwMode="auto">
              <a:xfrm>
                <a:off x="1641"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4" name="Rectangle 1183">
                <a:extLst>
                  <a:ext uri="{FF2B5EF4-FFF2-40B4-BE49-F238E27FC236}">
                    <a16:creationId xmlns:a16="http://schemas.microsoft.com/office/drawing/2014/main" id="{579E6454-A66B-4F45-8359-954B096DB836}"/>
                  </a:ext>
                </a:extLst>
              </p:cNvPr>
              <p:cNvSpPr>
                <a:spLocks noChangeArrowheads="1"/>
              </p:cNvSpPr>
              <p:nvPr/>
            </p:nvSpPr>
            <p:spPr bwMode="auto">
              <a:xfrm>
                <a:off x="172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5" name="Rectangle 1184">
                <a:extLst>
                  <a:ext uri="{FF2B5EF4-FFF2-40B4-BE49-F238E27FC236}">
                    <a16:creationId xmlns:a16="http://schemas.microsoft.com/office/drawing/2014/main" id="{36D8326C-0683-4048-AB14-4B74674D7CEB}"/>
                  </a:ext>
                </a:extLst>
              </p:cNvPr>
              <p:cNvSpPr>
                <a:spLocks noChangeArrowheads="1"/>
              </p:cNvSpPr>
              <p:nvPr/>
            </p:nvSpPr>
            <p:spPr bwMode="auto">
              <a:xfrm>
                <a:off x="1814"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6" name="Rectangle 1185">
                <a:extLst>
                  <a:ext uri="{FF2B5EF4-FFF2-40B4-BE49-F238E27FC236}">
                    <a16:creationId xmlns:a16="http://schemas.microsoft.com/office/drawing/2014/main" id="{404801F4-216B-44E1-AF9D-EC9730E54D04}"/>
                  </a:ext>
                </a:extLst>
              </p:cNvPr>
              <p:cNvSpPr>
                <a:spLocks noChangeArrowheads="1"/>
              </p:cNvSpPr>
              <p:nvPr/>
            </p:nvSpPr>
            <p:spPr bwMode="auto">
              <a:xfrm>
                <a:off x="190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7" name="Rectangle 1186">
                <a:extLst>
                  <a:ext uri="{FF2B5EF4-FFF2-40B4-BE49-F238E27FC236}">
                    <a16:creationId xmlns:a16="http://schemas.microsoft.com/office/drawing/2014/main" id="{3D0D3B68-83FE-42E2-AC17-EA030C69D5B5}"/>
                  </a:ext>
                </a:extLst>
              </p:cNvPr>
              <p:cNvSpPr>
                <a:spLocks noChangeArrowheads="1"/>
              </p:cNvSpPr>
              <p:nvPr/>
            </p:nvSpPr>
            <p:spPr bwMode="auto">
              <a:xfrm>
                <a:off x="198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8" name="Rectangle 1187">
                <a:extLst>
                  <a:ext uri="{FF2B5EF4-FFF2-40B4-BE49-F238E27FC236}">
                    <a16:creationId xmlns:a16="http://schemas.microsoft.com/office/drawing/2014/main" id="{688DBDD7-EFAB-4AA9-B769-B9413B5F4EA3}"/>
                  </a:ext>
                </a:extLst>
              </p:cNvPr>
              <p:cNvSpPr>
                <a:spLocks noChangeArrowheads="1"/>
              </p:cNvSpPr>
              <p:nvPr/>
            </p:nvSpPr>
            <p:spPr bwMode="auto">
              <a:xfrm>
                <a:off x="2073"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599" name="Rectangle 1188">
                <a:extLst>
                  <a:ext uri="{FF2B5EF4-FFF2-40B4-BE49-F238E27FC236}">
                    <a16:creationId xmlns:a16="http://schemas.microsoft.com/office/drawing/2014/main" id="{C2C0A926-FB20-499D-A07B-88EB52F24E0D}"/>
                  </a:ext>
                </a:extLst>
              </p:cNvPr>
              <p:cNvSpPr>
                <a:spLocks noChangeArrowheads="1"/>
              </p:cNvSpPr>
              <p:nvPr/>
            </p:nvSpPr>
            <p:spPr bwMode="auto">
              <a:xfrm>
                <a:off x="216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0" name="Rectangle 1189">
                <a:extLst>
                  <a:ext uri="{FF2B5EF4-FFF2-40B4-BE49-F238E27FC236}">
                    <a16:creationId xmlns:a16="http://schemas.microsoft.com/office/drawing/2014/main" id="{C39E6B05-6807-481D-AC44-2CA2B5A628E6}"/>
                  </a:ext>
                </a:extLst>
              </p:cNvPr>
              <p:cNvSpPr>
                <a:spLocks noChangeArrowheads="1"/>
              </p:cNvSpPr>
              <p:nvPr/>
            </p:nvSpPr>
            <p:spPr bwMode="auto">
              <a:xfrm>
                <a:off x="224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1" name="Rectangle 1190">
                <a:extLst>
                  <a:ext uri="{FF2B5EF4-FFF2-40B4-BE49-F238E27FC236}">
                    <a16:creationId xmlns:a16="http://schemas.microsoft.com/office/drawing/2014/main" id="{9929DE02-1908-4575-8D06-3F23BD8E741B}"/>
                  </a:ext>
                </a:extLst>
              </p:cNvPr>
              <p:cNvSpPr>
                <a:spLocks noChangeArrowheads="1"/>
              </p:cNvSpPr>
              <p:nvPr/>
            </p:nvSpPr>
            <p:spPr bwMode="auto">
              <a:xfrm>
                <a:off x="2332"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2" name="Rectangle 1191">
                <a:extLst>
                  <a:ext uri="{FF2B5EF4-FFF2-40B4-BE49-F238E27FC236}">
                    <a16:creationId xmlns:a16="http://schemas.microsoft.com/office/drawing/2014/main" id="{9289B5B0-DAD9-4BF4-B651-3D778B327A1C}"/>
                  </a:ext>
                </a:extLst>
              </p:cNvPr>
              <p:cNvSpPr>
                <a:spLocks noChangeArrowheads="1"/>
              </p:cNvSpPr>
              <p:nvPr/>
            </p:nvSpPr>
            <p:spPr bwMode="auto">
              <a:xfrm>
                <a:off x="241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3" name="Rectangle 1192">
                <a:extLst>
                  <a:ext uri="{FF2B5EF4-FFF2-40B4-BE49-F238E27FC236}">
                    <a16:creationId xmlns:a16="http://schemas.microsoft.com/office/drawing/2014/main" id="{70AA7357-3550-4208-96A3-0430F8E70A21}"/>
                  </a:ext>
                </a:extLst>
              </p:cNvPr>
              <p:cNvSpPr>
                <a:spLocks noChangeArrowheads="1"/>
              </p:cNvSpPr>
              <p:nvPr/>
            </p:nvSpPr>
            <p:spPr bwMode="auto">
              <a:xfrm>
                <a:off x="2504"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4" name="Rectangle 1193">
                <a:extLst>
                  <a:ext uri="{FF2B5EF4-FFF2-40B4-BE49-F238E27FC236}">
                    <a16:creationId xmlns:a16="http://schemas.microsoft.com/office/drawing/2014/main" id="{10C46118-26F2-4792-89AF-90C0A73D2B52}"/>
                  </a:ext>
                </a:extLst>
              </p:cNvPr>
              <p:cNvSpPr>
                <a:spLocks noChangeArrowheads="1"/>
              </p:cNvSpPr>
              <p:nvPr/>
            </p:nvSpPr>
            <p:spPr bwMode="auto">
              <a:xfrm>
                <a:off x="2591"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5" name="Rectangle 1194">
                <a:extLst>
                  <a:ext uri="{FF2B5EF4-FFF2-40B4-BE49-F238E27FC236}">
                    <a16:creationId xmlns:a16="http://schemas.microsoft.com/office/drawing/2014/main" id="{43D07528-AA18-4C7C-8804-EA1B5ECD0429}"/>
                  </a:ext>
                </a:extLst>
              </p:cNvPr>
              <p:cNvSpPr>
                <a:spLocks noChangeArrowheads="1"/>
              </p:cNvSpPr>
              <p:nvPr/>
            </p:nvSpPr>
            <p:spPr bwMode="auto">
              <a:xfrm>
                <a:off x="267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6" name="Rectangle 1195">
                <a:extLst>
                  <a:ext uri="{FF2B5EF4-FFF2-40B4-BE49-F238E27FC236}">
                    <a16:creationId xmlns:a16="http://schemas.microsoft.com/office/drawing/2014/main" id="{FF788E09-AE30-45C3-B72B-D84B7BAB9054}"/>
                  </a:ext>
                </a:extLst>
              </p:cNvPr>
              <p:cNvSpPr>
                <a:spLocks noChangeArrowheads="1"/>
              </p:cNvSpPr>
              <p:nvPr/>
            </p:nvSpPr>
            <p:spPr bwMode="auto">
              <a:xfrm>
                <a:off x="2764"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7" name="Rectangle 1196">
                <a:extLst>
                  <a:ext uri="{FF2B5EF4-FFF2-40B4-BE49-F238E27FC236}">
                    <a16:creationId xmlns:a16="http://schemas.microsoft.com/office/drawing/2014/main" id="{A82349B4-77BD-4B22-B9D2-CFE51369CBEF}"/>
                  </a:ext>
                </a:extLst>
              </p:cNvPr>
              <p:cNvSpPr>
                <a:spLocks noChangeArrowheads="1"/>
              </p:cNvSpPr>
              <p:nvPr/>
            </p:nvSpPr>
            <p:spPr bwMode="auto">
              <a:xfrm>
                <a:off x="285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8" name="Rectangle 1197">
                <a:extLst>
                  <a:ext uri="{FF2B5EF4-FFF2-40B4-BE49-F238E27FC236}">
                    <a16:creationId xmlns:a16="http://schemas.microsoft.com/office/drawing/2014/main" id="{FC3FE449-6492-4459-80E4-E386F775C0B9}"/>
                  </a:ext>
                </a:extLst>
              </p:cNvPr>
              <p:cNvSpPr>
                <a:spLocks noChangeArrowheads="1"/>
              </p:cNvSpPr>
              <p:nvPr/>
            </p:nvSpPr>
            <p:spPr bwMode="auto">
              <a:xfrm>
                <a:off x="293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09" name="Rectangle 1198">
                <a:extLst>
                  <a:ext uri="{FF2B5EF4-FFF2-40B4-BE49-F238E27FC236}">
                    <a16:creationId xmlns:a16="http://schemas.microsoft.com/office/drawing/2014/main" id="{76D14DFF-5D4C-4CA8-BD0E-BECB1384EDAF}"/>
                  </a:ext>
                </a:extLst>
              </p:cNvPr>
              <p:cNvSpPr>
                <a:spLocks noChangeArrowheads="1"/>
              </p:cNvSpPr>
              <p:nvPr/>
            </p:nvSpPr>
            <p:spPr bwMode="auto">
              <a:xfrm>
                <a:off x="3023"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0" name="Rectangle 1199">
                <a:extLst>
                  <a:ext uri="{FF2B5EF4-FFF2-40B4-BE49-F238E27FC236}">
                    <a16:creationId xmlns:a16="http://schemas.microsoft.com/office/drawing/2014/main" id="{A99DBD22-6F89-4563-81C4-54E3987B17E2}"/>
                  </a:ext>
                </a:extLst>
              </p:cNvPr>
              <p:cNvSpPr>
                <a:spLocks noChangeArrowheads="1"/>
              </p:cNvSpPr>
              <p:nvPr/>
            </p:nvSpPr>
            <p:spPr bwMode="auto">
              <a:xfrm>
                <a:off x="3109"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1" name="Rectangle 1200">
                <a:extLst>
                  <a:ext uri="{FF2B5EF4-FFF2-40B4-BE49-F238E27FC236}">
                    <a16:creationId xmlns:a16="http://schemas.microsoft.com/office/drawing/2014/main" id="{EAB1A2C5-8B46-429C-AAD0-BD28FBE1809C}"/>
                  </a:ext>
                </a:extLst>
              </p:cNvPr>
              <p:cNvSpPr>
                <a:spLocks noChangeArrowheads="1"/>
              </p:cNvSpPr>
              <p:nvPr/>
            </p:nvSpPr>
            <p:spPr bwMode="auto">
              <a:xfrm>
                <a:off x="319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2" name="Rectangle 1201">
                <a:extLst>
                  <a:ext uri="{FF2B5EF4-FFF2-40B4-BE49-F238E27FC236}">
                    <a16:creationId xmlns:a16="http://schemas.microsoft.com/office/drawing/2014/main" id="{DE7FCB5B-6ABC-4EF6-B06E-C8413E94CF59}"/>
                  </a:ext>
                </a:extLst>
              </p:cNvPr>
              <p:cNvSpPr>
                <a:spLocks noChangeArrowheads="1"/>
              </p:cNvSpPr>
              <p:nvPr/>
            </p:nvSpPr>
            <p:spPr bwMode="auto">
              <a:xfrm>
                <a:off x="3282"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3" name="Rectangle 1202">
                <a:extLst>
                  <a:ext uri="{FF2B5EF4-FFF2-40B4-BE49-F238E27FC236}">
                    <a16:creationId xmlns:a16="http://schemas.microsoft.com/office/drawing/2014/main" id="{2D594220-DEB2-407B-A121-0704D4FB33EB}"/>
                  </a:ext>
                </a:extLst>
              </p:cNvPr>
              <p:cNvSpPr>
                <a:spLocks noChangeArrowheads="1"/>
              </p:cNvSpPr>
              <p:nvPr/>
            </p:nvSpPr>
            <p:spPr bwMode="auto">
              <a:xfrm>
                <a:off x="336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4" name="Rectangle 1203">
                <a:extLst>
                  <a:ext uri="{FF2B5EF4-FFF2-40B4-BE49-F238E27FC236}">
                    <a16:creationId xmlns:a16="http://schemas.microsoft.com/office/drawing/2014/main" id="{E0060282-E932-46AF-8481-562F2D23051D}"/>
                  </a:ext>
                </a:extLst>
              </p:cNvPr>
              <p:cNvSpPr>
                <a:spLocks noChangeArrowheads="1"/>
              </p:cNvSpPr>
              <p:nvPr/>
            </p:nvSpPr>
            <p:spPr bwMode="auto">
              <a:xfrm>
                <a:off x="3454"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5" name="Rectangle 1204">
                <a:extLst>
                  <a:ext uri="{FF2B5EF4-FFF2-40B4-BE49-F238E27FC236}">
                    <a16:creationId xmlns:a16="http://schemas.microsoft.com/office/drawing/2014/main" id="{625ED8AE-8645-45B0-95AC-AAFABCAB8DB1}"/>
                  </a:ext>
                </a:extLst>
              </p:cNvPr>
              <p:cNvSpPr>
                <a:spLocks noChangeArrowheads="1"/>
              </p:cNvSpPr>
              <p:nvPr/>
            </p:nvSpPr>
            <p:spPr bwMode="auto">
              <a:xfrm>
                <a:off x="3541"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6" name="Rectangle 1205">
                <a:extLst>
                  <a:ext uri="{FF2B5EF4-FFF2-40B4-BE49-F238E27FC236}">
                    <a16:creationId xmlns:a16="http://schemas.microsoft.com/office/drawing/2014/main" id="{3EAB757F-ACDA-4540-95E4-6DED1FDF6459}"/>
                  </a:ext>
                </a:extLst>
              </p:cNvPr>
              <p:cNvSpPr>
                <a:spLocks noChangeArrowheads="1"/>
              </p:cNvSpPr>
              <p:nvPr/>
            </p:nvSpPr>
            <p:spPr bwMode="auto">
              <a:xfrm>
                <a:off x="362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7" name="Rectangle 1206">
                <a:extLst>
                  <a:ext uri="{FF2B5EF4-FFF2-40B4-BE49-F238E27FC236}">
                    <a16:creationId xmlns:a16="http://schemas.microsoft.com/office/drawing/2014/main" id="{90D1D704-BB7B-4D15-9A55-1B52D0955EF0}"/>
                  </a:ext>
                </a:extLst>
              </p:cNvPr>
              <p:cNvSpPr>
                <a:spLocks noChangeArrowheads="1"/>
              </p:cNvSpPr>
              <p:nvPr/>
            </p:nvSpPr>
            <p:spPr bwMode="auto">
              <a:xfrm>
                <a:off x="3714" y="950"/>
                <a:ext cx="43" cy="43"/>
              </a:xfrm>
              <a:prstGeom prst="rect">
                <a:avLst/>
              </a:prstGeom>
              <a:solidFill>
                <a:srgbClr val="B0B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8" name="Rectangle 1207">
                <a:extLst>
                  <a:ext uri="{FF2B5EF4-FFF2-40B4-BE49-F238E27FC236}">
                    <a16:creationId xmlns:a16="http://schemas.microsoft.com/office/drawing/2014/main" id="{BE5556A4-C63C-488A-9892-B27CD5EE7A4E}"/>
                  </a:ext>
                </a:extLst>
              </p:cNvPr>
              <p:cNvSpPr>
                <a:spLocks noChangeArrowheads="1"/>
              </p:cNvSpPr>
              <p:nvPr/>
            </p:nvSpPr>
            <p:spPr bwMode="auto">
              <a:xfrm>
                <a:off x="3800" y="950"/>
                <a:ext cx="43" cy="43"/>
              </a:xfrm>
              <a:prstGeom prst="rect">
                <a:avLst/>
              </a:prstGeom>
              <a:solidFill>
                <a:srgbClr val="B0B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19" name="Rectangle 1208">
                <a:extLst>
                  <a:ext uri="{FF2B5EF4-FFF2-40B4-BE49-F238E27FC236}">
                    <a16:creationId xmlns:a16="http://schemas.microsoft.com/office/drawing/2014/main" id="{11D547F7-3442-4F96-8BE6-EA130D521F1D}"/>
                  </a:ext>
                </a:extLst>
              </p:cNvPr>
              <p:cNvSpPr>
                <a:spLocks noChangeArrowheads="1"/>
              </p:cNvSpPr>
              <p:nvPr/>
            </p:nvSpPr>
            <p:spPr bwMode="auto">
              <a:xfrm>
                <a:off x="3886" y="950"/>
                <a:ext cx="43" cy="43"/>
              </a:xfrm>
              <a:prstGeom prst="rect">
                <a:avLst/>
              </a:prstGeom>
              <a:solidFill>
                <a:srgbClr val="B0B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0" name="Rectangle 1209">
                <a:extLst>
                  <a:ext uri="{FF2B5EF4-FFF2-40B4-BE49-F238E27FC236}">
                    <a16:creationId xmlns:a16="http://schemas.microsoft.com/office/drawing/2014/main" id="{2801A100-D627-4D8D-B2DD-58D69633ADE6}"/>
                  </a:ext>
                </a:extLst>
              </p:cNvPr>
              <p:cNvSpPr>
                <a:spLocks noChangeArrowheads="1"/>
              </p:cNvSpPr>
              <p:nvPr/>
            </p:nvSpPr>
            <p:spPr bwMode="auto">
              <a:xfrm>
                <a:off x="3973" y="950"/>
                <a:ext cx="43" cy="43"/>
              </a:xfrm>
              <a:prstGeom prst="rect">
                <a:avLst/>
              </a:prstGeom>
              <a:solidFill>
                <a:srgbClr val="B0B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1" name="Rectangle 1210">
                <a:extLst>
                  <a:ext uri="{FF2B5EF4-FFF2-40B4-BE49-F238E27FC236}">
                    <a16:creationId xmlns:a16="http://schemas.microsoft.com/office/drawing/2014/main" id="{9AC690C4-3BAE-49B9-9371-9FD4419B96AA}"/>
                  </a:ext>
                </a:extLst>
              </p:cNvPr>
              <p:cNvSpPr>
                <a:spLocks noChangeArrowheads="1"/>
              </p:cNvSpPr>
              <p:nvPr/>
            </p:nvSpPr>
            <p:spPr bwMode="auto">
              <a:xfrm>
                <a:off x="4059" y="950"/>
                <a:ext cx="44" cy="43"/>
              </a:xfrm>
              <a:prstGeom prst="rect">
                <a:avLst/>
              </a:prstGeom>
              <a:solidFill>
                <a:srgbClr val="B0B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2" name="Rectangle 1211">
                <a:extLst>
                  <a:ext uri="{FF2B5EF4-FFF2-40B4-BE49-F238E27FC236}">
                    <a16:creationId xmlns:a16="http://schemas.microsoft.com/office/drawing/2014/main" id="{5D7ACC4E-50CE-4915-A2DA-221E6FE286A4}"/>
                  </a:ext>
                </a:extLst>
              </p:cNvPr>
              <p:cNvSpPr>
                <a:spLocks noChangeArrowheads="1"/>
              </p:cNvSpPr>
              <p:nvPr/>
            </p:nvSpPr>
            <p:spPr bwMode="auto">
              <a:xfrm>
                <a:off x="4147" y="950"/>
                <a:ext cx="43" cy="43"/>
              </a:xfrm>
              <a:prstGeom prst="rect">
                <a:avLst/>
              </a:prstGeom>
              <a:solidFill>
                <a:srgbClr val="B0B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3" name="Rectangle 1212">
                <a:extLst>
                  <a:ext uri="{FF2B5EF4-FFF2-40B4-BE49-F238E27FC236}">
                    <a16:creationId xmlns:a16="http://schemas.microsoft.com/office/drawing/2014/main" id="{6C454943-C09D-4B52-A14D-B353B6237149}"/>
                  </a:ext>
                </a:extLst>
              </p:cNvPr>
              <p:cNvSpPr>
                <a:spLocks noChangeArrowheads="1"/>
              </p:cNvSpPr>
              <p:nvPr/>
            </p:nvSpPr>
            <p:spPr bwMode="auto">
              <a:xfrm>
                <a:off x="4233"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4" name="Rectangle 1213">
                <a:extLst>
                  <a:ext uri="{FF2B5EF4-FFF2-40B4-BE49-F238E27FC236}">
                    <a16:creationId xmlns:a16="http://schemas.microsoft.com/office/drawing/2014/main" id="{4F53237F-6229-4748-9169-AD4F07ACCC19}"/>
                  </a:ext>
                </a:extLst>
              </p:cNvPr>
              <p:cNvSpPr>
                <a:spLocks noChangeArrowheads="1"/>
              </p:cNvSpPr>
              <p:nvPr/>
            </p:nvSpPr>
            <p:spPr bwMode="auto">
              <a:xfrm>
                <a:off x="431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5" name="Rectangle 1214">
                <a:extLst>
                  <a:ext uri="{FF2B5EF4-FFF2-40B4-BE49-F238E27FC236}">
                    <a16:creationId xmlns:a16="http://schemas.microsoft.com/office/drawing/2014/main" id="{C39EBB93-0EE8-449C-8214-E47F7185CF7F}"/>
                  </a:ext>
                </a:extLst>
              </p:cNvPr>
              <p:cNvSpPr>
                <a:spLocks noChangeArrowheads="1"/>
              </p:cNvSpPr>
              <p:nvPr/>
            </p:nvSpPr>
            <p:spPr bwMode="auto">
              <a:xfrm>
                <a:off x="4404"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6" name="Rectangle 1215">
                <a:extLst>
                  <a:ext uri="{FF2B5EF4-FFF2-40B4-BE49-F238E27FC236}">
                    <a16:creationId xmlns:a16="http://schemas.microsoft.com/office/drawing/2014/main" id="{821C1DF1-8A17-46DF-895D-7E632C512E72}"/>
                  </a:ext>
                </a:extLst>
              </p:cNvPr>
              <p:cNvSpPr>
                <a:spLocks noChangeArrowheads="1"/>
              </p:cNvSpPr>
              <p:nvPr/>
            </p:nvSpPr>
            <p:spPr bwMode="auto">
              <a:xfrm>
                <a:off x="4491"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7" name="Rectangle 1216">
                <a:extLst>
                  <a:ext uri="{FF2B5EF4-FFF2-40B4-BE49-F238E27FC236}">
                    <a16:creationId xmlns:a16="http://schemas.microsoft.com/office/drawing/2014/main" id="{6FF97EC3-84B6-45C5-BF62-DB43EF0A9F35}"/>
                  </a:ext>
                </a:extLst>
              </p:cNvPr>
              <p:cNvSpPr>
                <a:spLocks noChangeArrowheads="1"/>
              </p:cNvSpPr>
              <p:nvPr/>
            </p:nvSpPr>
            <p:spPr bwMode="auto">
              <a:xfrm>
                <a:off x="457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8" name="Rectangle 1217">
                <a:extLst>
                  <a:ext uri="{FF2B5EF4-FFF2-40B4-BE49-F238E27FC236}">
                    <a16:creationId xmlns:a16="http://schemas.microsoft.com/office/drawing/2014/main" id="{A87E83AA-78FB-48B1-9749-A9EC7D8A82D4}"/>
                  </a:ext>
                </a:extLst>
              </p:cNvPr>
              <p:cNvSpPr>
                <a:spLocks noChangeArrowheads="1"/>
              </p:cNvSpPr>
              <p:nvPr/>
            </p:nvSpPr>
            <p:spPr bwMode="auto">
              <a:xfrm>
                <a:off x="4664"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29" name="Rectangle 1218">
                <a:extLst>
                  <a:ext uri="{FF2B5EF4-FFF2-40B4-BE49-F238E27FC236}">
                    <a16:creationId xmlns:a16="http://schemas.microsoft.com/office/drawing/2014/main" id="{4EA9F66E-9F06-436C-99E6-DF3785E39CD5}"/>
                  </a:ext>
                </a:extLst>
              </p:cNvPr>
              <p:cNvSpPr>
                <a:spLocks noChangeArrowheads="1"/>
              </p:cNvSpPr>
              <p:nvPr/>
            </p:nvSpPr>
            <p:spPr bwMode="auto">
              <a:xfrm>
                <a:off x="475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0" name="Rectangle 1219">
                <a:extLst>
                  <a:ext uri="{FF2B5EF4-FFF2-40B4-BE49-F238E27FC236}">
                    <a16:creationId xmlns:a16="http://schemas.microsoft.com/office/drawing/2014/main" id="{382290E2-4E55-4F49-9A38-E01FB943A9F3}"/>
                  </a:ext>
                </a:extLst>
              </p:cNvPr>
              <p:cNvSpPr>
                <a:spLocks noChangeArrowheads="1"/>
              </p:cNvSpPr>
              <p:nvPr/>
            </p:nvSpPr>
            <p:spPr bwMode="auto">
              <a:xfrm>
                <a:off x="483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1" name="Rectangle 1220">
                <a:extLst>
                  <a:ext uri="{FF2B5EF4-FFF2-40B4-BE49-F238E27FC236}">
                    <a16:creationId xmlns:a16="http://schemas.microsoft.com/office/drawing/2014/main" id="{B8045528-EED6-464E-B738-5D303E26BFC7}"/>
                  </a:ext>
                </a:extLst>
              </p:cNvPr>
              <p:cNvSpPr>
                <a:spLocks noChangeArrowheads="1"/>
              </p:cNvSpPr>
              <p:nvPr/>
            </p:nvSpPr>
            <p:spPr bwMode="auto">
              <a:xfrm>
                <a:off x="4923"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2" name="Rectangle 1221">
                <a:extLst>
                  <a:ext uri="{FF2B5EF4-FFF2-40B4-BE49-F238E27FC236}">
                    <a16:creationId xmlns:a16="http://schemas.microsoft.com/office/drawing/2014/main" id="{7A69055B-6F74-46F1-AEE2-45F023C70573}"/>
                  </a:ext>
                </a:extLst>
              </p:cNvPr>
              <p:cNvSpPr>
                <a:spLocks noChangeArrowheads="1"/>
              </p:cNvSpPr>
              <p:nvPr/>
            </p:nvSpPr>
            <p:spPr bwMode="auto">
              <a:xfrm>
                <a:off x="5009"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3" name="Rectangle 1222">
                <a:extLst>
                  <a:ext uri="{FF2B5EF4-FFF2-40B4-BE49-F238E27FC236}">
                    <a16:creationId xmlns:a16="http://schemas.microsoft.com/office/drawing/2014/main" id="{700AF426-6B1E-4F27-B18A-8ACF6668F7E2}"/>
                  </a:ext>
                </a:extLst>
              </p:cNvPr>
              <p:cNvSpPr>
                <a:spLocks noChangeArrowheads="1"/>
              </p:cNvSpPr>
              <p:nvPr/>
            </p:nvSpPr>
            <p:spPr bwMode="auto">
              <a:xfrm>
                <a:off x="5096"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4" name="Rectangle 1223">
                <a:extLst>
                  <a:ext uri="{FF2B5EF4-FFF2-40B4-BE49-F238E27FC236}">
                    <a16:creationId xmlns:a16="http://schemas.microsoft.com/office/drawing/2014/main" id="{C2D8786B-A505-45E1-8FA5-BF709C32A779}"/>
                  </a:ext>
                </a:extLst>
              </p:cNvPr>
              <p:cNvSpPr>
                <a:spLocks noChangeArrowheads="1"/>
              </p:cNvSpPr>
              <p:nvPr/>
            </p:nvSpPr>
            <p:spPr bwMode="auto">
              <a:xfrm>
                <a:off x="5182"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5" name="Rectangle 1224">
                <a:extLst>
                  <a:ext uri="{FF2B5EF4-FFF2-40B4-BE49-F238E27FC236}">
                    <a16:creationId xmlns:a16="http://schemas.microsoft.com/office/drawing/2014/main" id="{99E8D47D-77A3-4B81-B13C-83338AC80A9D}"/>
                  </a:ext>
                </a:extLst>
              </p:cNvPr>
              <p:cNvSpPr>
                <a:spLocks noChangeArrowheads="1"/>
              </p:cNvSpPr>
              <p:nvPr/>
            </p:nvSpPr>
            <p:spPr bwMode="auto">
              <a:xfrm>
                <a:off x="526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6" name="Rectangle 1225">
                <a:extLst>
                  <a:ext uri="{FF2B5EF4-FFF2-40B4-BE49-F238E27FC236}">
                    <a16:creationId xmlns:a16="http://schemas.microsoft.com/office/drawing/2014/main" id="{A1126F3D-F455-4210-83B7-4E27C968795C}"/>
                  </a:ext>
                </a:extLst>
              </p:cNvPr>
              <p:cNvSpPr>
                <a:spLocks noChangeArrowheads="1"/>
              </p:cNvSpPr>
              <p:nvPr/>
            </p:nvSpPr>
            <p:spPr bwMode="auto">
              <a:xfrm>
                <a:off x="5354" y="950"/>
                <a:ext cx="44"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7" name="Rectangle 1226">
                <a:extLst>
                  <a:ext uri="{FF2B5EF4-FFF2-40B4-BE49-F238E27FC236}">
                    <a16:creationId xmlns:a16="http://schemas.microsoft.com/office/drawing/2014/main" id="{EEC516F0-FF17-4DFA-B469-6F019EF55612}"/>
                  </a:ext>
                </a:extLst>
              </p:cNvPr>
              <p:cNvSpPr>
                <a:spLocks noChangeArrowheads="1"/>
              </p:cNvSpPr>
              <p:nvPr/>
            </p:nvSpPr>
            <p:spPr bwMode="auto">
              <a:xfrm>
                <a:off x="5441"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8" name="Rectangle 1227">
                <a:extLst>
                  <a:ext uri="{FF2B5EF4-FFF2-40B4-BE49-F238E27FC236}">
                    <a16:creationId xmlns:a16="http://schemas.microsoft.com/office/drawing/2014/main" id="{FB4F1932-7D5D-479D-ACB5-9E46E14A5BD7}"/>
                  </a:ext>
                </a:extLst>
              </p:cNvPr>
              <p:cNvSpPr>
                <a:spLocks noChangeArrowheads="1"/>
              </p:cNvSpPr>
              <p:nvPr/>
            </p:nvSpPr>
            <p:spPr bwMode="auto">
              <a:xfrm>
                <a:off x="5528"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39" name="Rectangle 1228">
                <a:extLst>
                  <a:ext uri="{FF2B5EF4-FFF2-40B4-BE49-F238E27FC236}">
                    <a16:creationId xmlns:a16="http://schemas.microsoft.com/office/drawing/2014/main" id="{9B3B46C7-BDC0-47A2-AE54-9D8D242B58F1}"/>
                  </a:ext>
                </a:extLst>
              </p:cNvPr>
              <p:cNvSpPr>
                <a:spLocks noChangeArrowheads="1"/>
              </p:cNvSpPr>
              <p:nvPr/>
            </p:nvSpPr>
            <p:spPr bwMode="auto">
              <a:xfrm>
                <a:off x="5614"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0" name="Rectangle 1229">
                <a:extLst>
                  <a:ext uri="{FF2B5EF4-FFF2-40B4-BE49-F238E27FC236}">
                    <a16:creationId xmlns:a16="http://schemas.microsoft.com/office/drawing/2014/main" id="{170D5FBA-DF1C-4B38-92DC-326B560FE743}"/>
                  </a:ext>
                </a:extLst>
              </p:cNvPr>
              <p:cNvSpPr>
                <a:spLocks noChangeArrowheads="1"/>
              </p:cNvSpPr>
              <p:nvPr/>
            </p:nvSpPr>
            <p:spPr bwMode="auto">
              <a:xfrm>
                <a:off x="5700" y="950"/>
                <a:ext cx="43" cy="4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1" name="Rectangle 1230">
                <a:extLst>
                  <a:ext uri="{FF2B5EF4-FFF2-40B4-BE49-F238E27FC236}">
                    <a16:creationId xmlns:a16="http://schemas.microsoft.com/office/drawing/2014/main" id="{06413241-BD21-4AD1-A8F5-2F33D74E671B}"/>
                  </a:ext>
                </a:extLst>
              </p:cNvPr>
              <p:cNvSpPr>
                <a:spLocks noChangeArrowheads="1"/>
              </p:cNvSpPr>
              <p:nvPr/>
            </p:nvSpPr>
            <p:spPr bwMode="auto">
              <a:xfrm>
                <a:off x="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2" name="Rectangle 1231">
                <a:extLst>
                  <a:ext uri="{FF2B5EF4-FFF2-40B4-BE49-F238E27FC236}">
                    <a16:creationId xmlns:a16="http://schemas.microsoft.com/office/drawing/2014/main" id="{F11002A7-FF41-4905-967E-AE0ECD29ED6E}"/>
                  </a:ext>
                </a:extLst>
              </p:cNvPr>
              <p:cNvSpPr>
                <a:spLocks noChangeArrowheads="1"/>
              </p:cNvSpPr>
              <p:nvPr/>
            </p:nvSpPr>
            <p:spPr bwMode="auto">
              <a:xfrm>
                <a:off x="8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3" name="Rectangle 1232">
                <a:extLst>
                  <a:ext uri="{FF2B5EF4-FFF2-40B4-BE49-F238E27FC236}">
                    <a16:creationId xmlns:a16="http://schemas.microsoft.com/office/drawing/2014/main" id="{2F4F8A5A-3A68-4A4F-A6C2-E014EB35D6DC}"/>
                  </a:ext>
                </a:extLst>
              </p:cNvPr>
              <p:cNvSpPr>
                <a:spLocks noChangeArrowheads="1"/>
              </p:cNvSpPr>
              <p:nvPr/>
            </p:nvSpPr>
            <p:spPr bwMode="auto">
              <a:xfrm>
                <a:off x="173"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4" name="Rectangle 1233">
                <a:extLst>
                  <a:ext uri="{FF2B5EF4-FFF2-40B4-BE49-F238E27FC236}">
                    <a16:creationId xmlns:a16="http://schemas.microsoft.com/office/drawing/2014/main" id="{EA6CE256-FF48-4105-9874-6866D957FF7C}"/>
                  </a:ext>
                </a:extLst>
              </p:cNvPr>
              <p:cNvSpPr>
                <a:spLocks noChangeArrowheads="1"/>
              </p:cNvSpPr>
              <p:nvPr/>
            </p:nvSpPr>
            <p:spPr bwMode="auto">
              <a:xfrm>
                <a:off x="26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5" name="Rectangle 1234">
                <a:extLst>
                  <a:ext uri="{FF2B5EF4-FFF2-40B4-BE49-F238E27FC236}">
                    <a16:creationId xmlns:a16="http://schemas.microsoft.com/office/drawing/2014/main" id="{0E65EC49-77A8-463F-9B61-02D265E61B3E}"/>
                  </a:ext>
                </a:extLst>
              </p:cNvPr>
              <p:cNvSpPr>
                <a:spLocks noChangeArrowheads="1"/>
              </p:cNvSpPr>
              <p:nvPr/>
            </p:nvSpPr>
            <p:spPr bwMode="auto">
              <a:xfrm>
                <a:off x="34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6" name="Rectangle 1235">
                <a:extLst>
                  <a:ext uri="{FF2B5EF4-FFF2-40B4-BE49-F238E27FC236}">
                    <a16:creationId xmlns:a16="http://schemas.microsoft.com/office/drawing/2014/main" id="{06ACE109-EDA2-4EB2-ABD9-19D3460862E6}"/>
                  </a:ext>
                </a:extLst>
              </p:cNvPr>
              <p:cNvSpPr>
                <a:spLocks noChangeArrowheads="1"/>
              </p:cNvSpPr>
              <p:nvPr/>
            </p:nvSpPr>
            <p:spPr bwMode="auto">
              <a:xfrm>
                <a:off x="432"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7" name="Rectangle 1236">
                <a:extLst>
                  <a:ext uri="{FF2B5EF4-FFF2-40B4-BE49-F238E27FC236}">
                    <a16:creationId xmlns:a16="http://schemas.microsoft.com/office/drawing/2014/main" id="{0BB5C43D-4AD5-4E18-896F-554B1D776B0D}"/>
                  </a:ext>
                </a:extLst>
              </p:cNvPr>
              <p:cNvSpPr>
                <a:spLocks noChangeArrowheads="1"/>
              </p:cNvSpPr>
              <p:nvPr/>
            </p:nvSpPr>
            <p:spPr bwMode="auto">
              <a:xfrm>
                <a:off x="51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8" name="Rectangle 1237">
                <a:extLst>
                  <a:ext uri="{FF2B5EF4-FFF2-40B4-BE49-F238E27FC236}">
                    <a16:creationId xmlns:a16="http://schemas.microsoft.com/office/drawing/2014/main" id="{534C0075-1AAF-48C7-8879-1049FFB5F4ED}"/>
                  </a:ext>
                </a:extLst>
              </p:cNvPr>
              <p:cNvSpPr>
                <a:spLocks noChangeArrowheads="1"/>
              </p:cNvSpPr>
              <p:nvPr/>
            </p:nvSpPr>
            <p:spPr bwMode="auto">
              <a:xfrm>
                <a:off x="604"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49" name="Rectangle 1238">
                <a:extLst>
                  <a:ext uri="{FF2B5EF4-FFF2-40B4-BE49-F238E27FC236}">
                    <a16:creationId xmlns:a16="http://schemas.microsoft.com/office/drawing/2014/main" id="{49EC79C2-E8C0-4E4B-B771-FA686B6DD99A}"/>
                  </a:ext>
                </a:extLst>
              </p:cNvPr>
              <p:cNvSpPr>
                <a:spLocks noChangeArrowheads="1"/>
              </p:cNvSpPr>
              <p:nvPr/>
            </p:nvSpPr>
            <p:spPr bwMode="auto">
              <a:xfrm>
                <a:off x="691"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0" name="Rectangle 1239">
                <a:extLst>
                  <a:ext uri="{FF2B5EF4-FFF2-40B4-BE49-F238E27FC236}">
                    <a16:creationId xmlns:a16="http://schemas.microsoft.com/office/drawing/2014/main" id="{8CFE8898-9DE9-468E-A3E4-A9807A78E3C5}"/>
                  </a:ext>
                </a:extLst>
              </p:cNvPr>
              <p:cNvSpPr>
                <a:spLocks noChangeArrowheads="1"/>
              </p:cNvSpPr>
              <p:nvPr/>
            </p:nvSpPr>
            <p:spPr bwMode="auto">
              <a:xfrm>
                <a:off x="77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1" name="Rectangle 1240">
                <a:extLst>
                  <a:ext uri="{FF2B5EF4-FFF2-40B4-BE49-F238E27FC236}">
                    <a16:creationId xmlns:a16="http://schemas.microsoft.com/office/drawing/2014/main" id="{0F29EB6F-2692-48D3-9641-FE8281F59FB7}"/>
                  </a:ext>
                </a:extLst>
              </p:cNvPr>
              <p:cNvSpPr>
                <a:spLocks noChangeArrowheads="1"/>
              </p:cNvSpPr>
              <p:nvPr/>
            </p:nvSpPr>
            <p:spPr bwMode="auto">
              <a:xfrm>
                <a:off x="864"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2" name="Rectangle 1241">
                <a:extLst>
                  <a:ext uri="{FF2B5EF4-FFF2-40B4-BE49-F238E27FC236}">
                    <a16:creationId xmlns:a16="http://schemas.microsoft.com/office/drawing/2014/main" id="{72EE70AB-8418-469B-A53E-51208C903244}"/>
                  </a:ext>
                </a:extLst>
              </p:cNvPr>
              <p:cNvSpPr>
                <a:spLocks noChangeArrowheads="1"/>
              </p:cNvSpPr>
              <p:nvPr/>
            </p:nvSpPr>
            <p:spPr bwMode="auto">
              <a:xfrm>
                <a:off x="95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3" name="Rectangle 1242">
                <a:extLst>
                  <a:ext uri="{FF2B5EF4-FFF2-40B4-BE49-F238E27FC236}">
                    <a16:creationId xmlns:a16="http://schemas.microsoft.com/office/drawing/2014/main" id="{DB80BCCD-83F8-4EAD-AE7B-044DC0791122}"/>
                  </a:ext>
                </a:extLst>
              </p:cNvPr>
              <p:cNvSpPr>
                <a:spLocks noChangeArrowheads="1"/>
              </p:cNvSpPr>
              <p:nvPr/>
            </p:nvSpPr>
            <p:spPr bwMode="auto">
              <a:xfrm>
                <a:off x="103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4" name="Rectangle 1243">
                <a:extLst>
                  <a:ext uri="{FF2B5EF4-FFF2-40B4-BE49-F238E27FC236}">
                    <a16:creationId xmlns:a16="http://schemas.microsoft.com/office/drawing/2014/main" id="{B56418A6-85D0-4A7C-9F38-79A31648BDDF}"/>
                  </a:ext>
                </a:extLst>
              </p:cNvPr>
              <p:cNvSpPr>
                <a:spLocks noChangeArrowheads="1"/>
              </p:cNvSpPr>
              <p:nvPr/>
            </p:nvSpPr>
            <p:spPr bwMode="auto">
              <a:xfrm>
                <a:off x="1123"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5" name="Rectangle 1244">
                <a:extLst>
                  <a:ext uri="{FF2B5EF4-FFF2-40B4-BE49-F238E27FC236}">
                    <a16:creationId xmlns:a16="http://schemas.microsoft.com/office/drawing/2014/main" id="{49C5F9AE-6BDF-4C41-9192-E5E9254D31F0}"/>
                  </a:ext>
                </a:extLst>
              </p:cNvPr>
              <p:cNvSpPr>
                <a:spLocks noChangeArrowheads="1"/>
              </p:cNvSpPr>
              <p:nvPr/>
            </p:nvSpPr>
            <p:spPr bwMode="auto">
              <a:xfrm>
                <a:off x="121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6" name="Rectangle 1245">
                <a:extLst>
                  <a:ext uri="{FF2B5EF4-FFF2-40B4-BE49-F238E27FC236}">
                    <a16:creationId xmlns:a16="http://schemas.microsoft.com/office/drawing/2014/main" id="{6306AE05-4E14-4917-A7B5-3E517C68DF2B}"/>
                  </a:ext>
                </a:extLst>
              </p:cNvPr>
              <p:cNvSpPr>
                <a:spLocks noChangeArrowheads="1"/>
              </p:cNvSpPr>
              <p:nvPr/>
            </p:nvSpPr>
            <p:spPr bwMode="auto">
              <a:xfrm>
                <a:off x="129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7" name="Rectangle 1246">
                <a:extLst>
                  <a:ext uri="{FF2B5EF4-FFF2-40B4-BE49-F238E27FC236}">
                    <a16:creationId xmlns:a16="http://schemas.microsoft.com/office/drawing/2014/main" id="{E5C878C8-38C0-48CF-9CC7-4DDC967CED4E}"/>
                  </a:ext>
                </a:extLst>
              </p:cNvPr>
              <p:cNvSpPr>
                <a:spLocks noChangeArrowheads="1"/>
              </p:cNvSpPr>
              <p:nvPr/>
            </p:nvSpPr>
            <p:spPr bwMode="auto">
              <a:xfrm>
                <a:off x="1382"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8" name="Rectangle 1247">
                <a:extLst>
                  <a:ext uri="{FF2B5EF4-FFF2-40B4-BE49-F238E27FC236}">
                    <a16:creationId xmlns:a16="http://schemas.microsoft.com/office/drawing/2014/main" id="{497E154B-8F60-4693-AA70-CEA8BB6C384D}"/>
                  </a:ext>
                </a:extLst>
              </p:cNvPr>
              <p:cNvSpPr>
                <a:spLocks noChangeArrowheads="1"/>
              </p:cNvSpPr>
              <p:nvPr/>
            </p:nvSpPr>
            <p:spPr bwMode="auto">
              <a:xfrm>
                <a:off x="146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59" name="Rectangle 1248">
                <a:extLst>
                  <a:ext uri="{FF2B5EF4-FFF2-40B4-BE49-F238E27FC236}">
                    <a16:creationId xmlns:a16="http://schemas.microsoft.com/office/drawing/2014/main" id="{A54B5E78-D582-48F1-9A9F-C4B536C19A84}"/>
                  </a:ext>
                </a:extLst>
              </p:cNvPr>
              <p:cNvSpPr>
                <a:spLocks noChangeArrowheads="1"/>
              </p:cNvSpPr>
              <p:nvPr/>
            </p:nvSpPr>
            <p:spPr bwMode="auto">
              <a:xfrm>
                <a:off x="1554"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0" name="Rectangle 1249">
                <a:extLst>
                  <a:ext uri="{FF2B5EF4-FFF2-40B4-BE49-F238E27FC236}">
                    <a16:creationId xmlns:a16="http://schemas.microsoft.com/office/drawing/2014/main" id="{47D45047-DCB3-43C0-A250-8ABD9D3F078F}"/>
                  </a:ext>
                </a:extLst>
              </p:cNvPr>
              <p:cNvSpPr>
                <a:spLocks noChangeArrowheads="1"/>
              </p:cNvSpPr>
              <p:nvPr/>
            </p:nvSpPr>
            <p:spPr bwMode="auto">
              <a:xfrm>
                <a:off x="1641"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1" name="Rectangle 1250">
                <a:extLst>
                  <a:ext uri="{FF2B5EF4-FFF2-40B4-BE49-F238E27FC236}">
                    <a16:creationId xmlns:a16="http://schemas.microsoft.com/office/drawing/2014/main" id="{7826C281-50BE-4669-A320-D40744B235D9}"/>
                  </a:ext>
                </a:extLst>
              </p:cNvPr>
              <p:cNvSpPr>
                <a:spLocks noChangeArrowheads="1"/>
              </p:cNvSpPr>
              <p:nvPr/>
            </p:nvSpPr>
            <p:spPr bwMode="auto">
              <a:xfrm>
                <a:off x="172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2" name="Rectangle 1251">
                <a:extLst>
                  <a:ext uri="{FF2B5EF4-FFF2-40B4-BE49-F238E27FC236}">
                    <a16:creationId xmlns:a16="http://schemas.microsoft.com/office/drawing/2014/main" id="{8D0E68E9-94F4-48D7-A051-C147061F2704}"/>
                  </a:ext>
                </a:extLst>
              </p:cNvPr>
              <p:cNvSpPr>
                <a:spLocks noChangeArrowheads="1"/>
              </p:cNvSpPr>
              <p:nvPr/>
            </p:nvSpPr>
            <p:spPr bwMode="auto">
              <a:xfrm>
                <a:off x="1814"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3" name="Rectangle 1252">
                <a:extLst>
                  <a:ext uri="{FF2B5EF4-FFF2-40B4-BE49-F238E27FC236}">
                    <a16:creationId xmlns:a16="http://schemas.microsoft.com/office/drawing/2014/main" id="{1DF8C08F-97D4-46DC-B950-3A2108A3AECE}"/>
                  </a:ext>
                </a:extLst>
              </p:cNvPr>
              <p:cNvSpPr>
                <a:spLocks noChangeArrowheads="1"/>
              </p:cNvSpPr>
              <p:nvPr/>
            </p:nvSpPr>
            <p:spPr bwMode="auto">
              <a:xfrm>
                <a:off x="190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4" name="Rectangle 1253">
                <a:extLst>
                  <a:ext uri="{FF2B5EF4-FFF2-40B4-BE49-F238E27FC236}">
                    <a16:creationId xmlns:a16="http://schemas.microsoft.com/office/drawing/2014/main" id="{29385C6F-6F37-420D-A208-9630B4605A82}"/>
                  </a:ext>
                </a:extLst>
              </p:cNvPr>
              <p:cNvSpPr>
                <a:spLocks noChangeArrowheads="1"/>
              </p:cNvSpPr>
              <p:nvPr/>
            </p:nvSpPr>
            <p:spPr bwMode="auto">
              <a:xfrm>
                <a:off x="198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5" name="Rectangle 1254">
                <a:extLst>
                  <a:ext uri="{FF2B5EF4-FFF2-40B4-BE49-F238E27FC236}">
                    <a16:creationId xmlns:a16="http://schemas.microsoft.com/office/drawing/2014/main" id="{D0D37FA6-E352-4F7B-8C60-001134C2610D}"/>
                  </a:ext>
                </a:extLst>
              </p:cNvPr>
              <p:cNvSpPr>
                <a:spLocks noChangeArrowheads="1"/>
              </p:cNvSpPr>
              <p:nvPr/>
            </p:nvSpPr>
            <p:spPr bwMode="auto">
              <a:xfrm>
                <a:off x="2073"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6" name="Rectangle 1255">
                <a:extLst>
                  <a:ext uri="{FF2B5EF4-FFF2-40B4-BE49-F238E27FC236}">
                    <a16:creationId xmlns:a16="http://schemas.microsoft.com/office/drawing/2014/main" id="{14FD2A70-0C16-4D2A-A6A4-EE95B8AFDBC6}"/>
                  </a:ext>
                </a:extLst>
              </p:cNvPr>
              <p:cNvSpPr>
                <a:spLocks noChangeArrowheads="1"/>
              </p:cNvSpPr>
              <p:nvPr/>
            </p:nvSpPr>
            <p:spPr bwMode="auto">
              <a:xfrm>
                <a:off x="216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7" name="Rectangle 1256">
                <a:extLst>
                  <a:ext uri="{FF2B5EF4-FFF2-40B4-BE49-F238E27FC236}">
                    <a16:creationId xmlns:a16="http://schemas.microsoft.com/office/drawing/2014/main" id="{01644C90-5D3B-452D-954A-A845C28BDE56}"/>
                  </a:ext>
                </a:extLst>
              </p:cNvPr>
              <p:cNvSpPr>
                <a:spLocks noChangeArrowheads="1"/>
              </p:cNvSpPr>
              <p:nvPr/>
            </p:nvSpPr>
            <p:spPr bwMode="auto">
              <a:xfrm>
                <a:off x="224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8" name="Rectangle 1257">
                <a:extLst>
                  <a:ext uri="{FF2B5EF4-FFF2-40B4-BE49-F238E27FC236}">
                    <a16:creationId xmlns:a16="http://schemas.microsoft.com/office/drawing/2014/main" id="{40C66835-AAAB-463B-BFDE-9648C070F6F1}"/>
                  </a:ext>
                </a:extLst>
              </p:cNvPr>
              <p:cNvSpPr>
                <a:spLocks noChangeArrowheads="1"/>
              </p:cNvSpPr>
              <p:nvPr/>
            </p:nvSpPr>
            <p:spPr bwMode="auto">
              <a:xfrm>
                <a:off x="2332"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69" name="Rectangle 1258">
                <a:extLst>
                  <a:ext uri="{FF2B5EF4-FFF2-40B4-BE49-F238E27FC236}">
                    <a16:creationId xmlns:a16="http://schemas.microsoft.com/office/drawing/2014/main" id="{87D3D5A7-CF85-4F42-893A-EEE87D74D820}"/>
                  </a:ext>
                </a:extLst>
              </p:cNvPr>
              <p:cNvSpPr>
                <a:spLocks noChangeArrowheads="1"/>
              </p:cNvSpPr>
              <p:nvPr/>
            </p:nvSpPr>
            <p:spPr bwMode="auto">
              <a:xfrm>
                <a:off x="241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0" name="Rectangle 1259">
                <a:extLst>
                  <a:ext uri="{FF2B5EF4-FFF2-40B4-BE49-F238E27FC236}">
                    <a16:creationId xmlns:a16="http://schemas.microsoft.com/office/drawing/2014/main" id="{642ECAC4-D8AF-4D92-8F25-A847C2CF0B8C}"/>
                  </a:ext>
                </a:extLst>
              </p:cNvPr>
              <p:cNvSpPr>
                <a:spLocks noChangeArrowheads="1"/>
              </p:cNvSpPr>
              <p:nvPr/>
            </p:nvSpPr>
            <p:spPr bwMode="auto">
              <a:xfrm>
                <a:off x="2504"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1" name="Rectangle 1260">
                <a:extLst>
                  <a:ext uri="{FF2B5EF4-FFF2-40B4-BE49-F238E27FC236}">
                    <a16:creationId xmlns:a16="http://schemas.microsoft.com/office/drawing/2014/main" id="{8F14F12F-A98E-49AB-9A53-F53C663A26C7}"/>
                  </a:ext>
                </a:extLst>
              </p:cNvPr>
              <p:cNvSpPr>
                <a:spLocks noChangeArrowheads="1"/>
              </p:cNvSpPr>
              <p:nvPr/>
            </p:nvSpPr>
            <p:spPr bwMode="auto">
              <a:xfrm>
                <a:off x="2591"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2" name="Rectangle 1261">
                <a:extLst>
                  <a:ext uri="{FF2B5EF4-FFF2-40B4-BE49-F238E27FC236}">
                    <a16:creationId xmlns:a16="http://schemas.microsoft.com/office/drawing/2014/main" id="{B33F0392-DC45-44EF-9F26-BDA6FD5D8C0A}"/>
                  </a:ext>
                </a:extLst>
              </p:cNvPr>
              <p:cNvSpPr>
                <a:spLocks noChangeArrowheads="1"/>
              </p:cNvSpPr>
              <p:nvPr/>
            </p:nvSpPr>
            <p:spPr bwMode="auto">
              <a:xfrm>
                <a:off x="267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3" name="Rectangle 1262">
                <a:extLst>
                  <a:ext uri="{FF2B5EF4-FFF2-40B4-BE49-F238E27FC236}">
                    <a16:creationId xmlns:a16="http://schemas.microsoft.com/office/drawing/2014/main" id="{93FF435F-86F6-40C1-9439-84D7C072D9C7}"/>
                  </a:ext>
                </a:extLst>
              </p:cNvPr>
              <p:cNvSpPr>
                <a:spLocks noChangeArrowheads="1"/>
              </p:cNvSpPr>
              <p:nvPr/>
            </p:nvSpPr>
            <p:spPr bwMode="auto">
              <a:xfrm>
                <a:off x="2764"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4" name="Rectangle 1263">
                <a:extLst>
                  <a:ext uri="{FF2B5EF4-FFF2-40B4-BE49-F238E27FC236}">
                    <a16:creationId xmlns:a16="http://schemas.microsoft.com/office/drawing/2014/main" id="{94999B4A-AE5C-4192-A3D0-EEFEA83E29AB}"/>
                  </a:ext>
                </a:extLst>
              </p:cNvPr>
              <p:cNvSpPr>
                <a:spLocks noChangeArrowheads="1"/>
              </p:cNvSpPr>
              <p:nvPr/>
            </p:nvSpPr>
            <p:spPr bwMode="auto">
              <a:xfrm>
                <a:off x="285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5" name="Rectangle 1264">
                <a:extLst>
                  <a:ext uri="{FF2B5EF4-FFF2-40B4-BE49-F238E27FC236}">
                    <a16:creationId xmlns:a16="http://schemas.microsoft.com/office/drawing/2014/main" id="{66E73246-2983-4FED-A71B-D81EEB04BB1F}"/>
                  </a:ext>
                </a:extLst>
              </p:cNvPr>
              <p:cNvSpPr>
                <a:spLocks noChangeArrowheads="1"/>
              </p:cNvSpPr>
              <p:nvPr/>
            </p:nvSpPr>
            <p:spPr bwMode="auto">
              <a:xfrm>
                <a:off x="293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6" name="Rectangle 1265">
                <a:extLst>
                  <a:ext uri="{FF2B5EF4-FFF2-40B4-BE49-F238E27FC236}">
                    <a16:creationId xmlns:a16="http://schemas.microsoft.com/office/drawing/2014/main" id="{617B12F9-324D-42D1-9F90-6298AD690FE5}"/>
                  </a:ext>
                </a:extLst>
              </p:cNvPr>
              <p:cNvSpPr>
                <a:spLocks noChangeArrowheads="1"/>
              </p:cNvSpPr>
              <p:nvPr/>
            </p:nvSpPr>
            <p:spPr bwMode="auto">
              <a:xfrm>
                <a:off x="3023"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7" name="Rectangle 1266">
                <a:extLst>
                  <a:ext uri="{FF2B5EF4-FFF2-40B4-BE49-F238E27FC236}">
                    <a16:creationId xmlns:a16="http://schemas.microsoft.com/office/drawing/2014/main" id="{FF3DB1BF-DDD3-4C9C-B6D9-9670FF1AD741}"/>
                  </a:ext>
                </a:extLst>
              </p:cNvPr>
              <p:cNvSpPr>
                <a:spLocks noChangeArrowheads="1"/>
              </p:cNvSpPr>
              <p:nvPr/>
            </p:nvSpPr>
            <p:spPr bwMode="auto">
              <a:xfrm>
                <a:off x="3109"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8" name="Rectangle 1267">
                <a:extLst>
                  <a:ext uri="{FF2B5EF4-FFF2-40B4-BE49-F238E27FC236}">
                    <a16:creationId xmlns:a16="http://schemas.microsoft.com/office/drawing/2014/main" id="{54A7DB33-9607-456B-8977-004848568216}"/>
                  </a:ext>
                </a:extLst>
              </p:cNvPr>
              <p:cNvSpPr>
                <a:spLocks noChangeArrowheads="1"/>
              </p:cNvSpPr>
              <p:nvPr/>
            </p:nvSpPr>
            <p:spPr bwMode="auto">
              <a:xfrm>
                <a:off x="319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79" name="Rectangle 1268">
                <a:extLst>
                  <a:ext uri="{FF2B5EF4-FFF2-40B4-BE49-F238E27FC236}">
                    <a16:creationId xmlns:a16="http://schemas.microsoft.com/office/drawing/2014/main" id="{1AF3DF53-8E31-4412-8306-317C4704ED6F}"/>
                  </a:ext>
                </a:extLst>
              </p:cNvPr>
              <p:cNvSpPr>
                <a:spLocks noChangeArrowheads="1"/>
              </p:cNvSpPr>
              <p:nvPr/>
            </p:nvSpPr>
            <p:spPr bwMode="auto">
              <a:xfrm>
                <a:off x="3282"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0" name="Rectangle 1269">
                <a:extLst>
                  <a:ext uri="{FF2B5EF4-FFF2-40B4-BE49-F238E27FC236}">
                    <a16:creationId xmlns:a16="http://schemas.microsoft.com/office/drawing/2014/main" id="{273527BC-79C3-45B4-B867-19518BB9F920}"/>
                  </a:ext>
                </a:extLst>
              </p:cNvPr>
              <p:cNvSpPr>
                <a:spLocks noChangeArrowheads="1"/>
              </p:cNvSpPr>
              <p:nvPr/>
            </p:nvSpPr>
            <p:spPr bwMode="auto">
              <a:xfrm>
                <a:off x="336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1" name="Rectangle 1270">
                <a:extLst>
                  <a:ext uri="{FF2B5EF4-FFF2-40B4-BE49-F238E27FC236}">
                    <a16:creationId xmlns:a16="http://schemas.microsoft.com/office/drawing/2014/main" id="{27D71E64-A936-4896-AA9C-8A13816FE43B}"/>
                  </a:ext>
                </a:extLst>
              </p:cNvPr>
              <p:cNvSpPr>
                <a:spLocks noChangeArrowheads="1"/>
              </p:cNvSpPr>
              <p:nvPr/>
            </p:nvSpPr>
            <p:spPr bwMode="auto">
              <a:xfrm>
                <a:off x="3454"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2" name="Rectangle 1271">
                <a:extLst>
                  <a:ext uri="{FF2B5EF4-FFF2-40B4-BE49-F238E27FC236}">
                    <a16:creationId xmlns:a16="http://schemas.microsoft.com/office/drawing/2014/main" id="{54BBBA33-AC6F-40E4-BB82-DEDCD411E191}"/>
                  </a:ext>
                </a:extLst>
              </p:cNvPr>
              <p:cNvSpPr>
                <a:spLocks noChangeArrowheads="1"/>
              </p:cNvSpPr>
              <p:nvPr/>
            </p:nvSpPr>
            <p:spPr bwMode="auto">
              <a:xfrm>
                <a:off x="3541"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3" name="Rectangle 1272">
                <a:extLst>
                  <a:ext uri="{FF2B5EF4-FFF2-40B4-BE49-F238E27FC236}">
                    <a16:creationId xmlns:a16="http://schemas.microsoft.com/office/drawing/2014/main" id="{F38F5144-55D6-4141-AA31-90E72C0D6D35}"/>
                  </a:ext>
                </a:extLst>
              </p:cNvPr>
              <p:cNvSpPr>
                <a:spLocks noChangeArrowheads="1"/>
              </p:cNvSpPr>
              <p:nvPr/>
            </p:nvSpPr>
            <p:spPr bwMode="auto">
              <a:xfrm>
                <a:off x="362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4" name="Rectangle 1273">
                <a:extLst>
                  <a:ext uri="{FF2B5EF4-FFF2-40B4-BE49-F238E27FC236}">
                    <a16:creationId xmlns:a16="http://schemas.microsoft.com/office/drawing/2014/main" id="{F1124647-3A9A-4B47-B5B9-894E894EDF22}"/>
                  </a:ext>
                </a:extLst>
              </p:cNvPr>
              <p:cNvSpPr>
                <a:spLocks noChangeArrowheads="1"/>
              </p:cNvSpPr>
              <p:nvPr/>
            </p:nvSpPr>
            <p:spPr bwMode="auto">
              <a:xfrm>
                <a:off x="3714"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5" name="Rectangle 1274">
                <a:extLst>
                  <a:ext uri="{FF2B5EF4-FFF2-40B4-BE49-F238E27FC236}">
                    <a16:creationId xmlns:a16="http://schemas.microsoft.com/office/drawing/2014/main" id="{89728E3C-4D5F-496C-A93E-D94DA1405A8C}"/>
                  </a:ext>
                </a:extLst>
              </p:cNvPr>
              <p:cNvSpPr>
                <a:spLocks noChangeArrowheads="1"/>
              </p:cNvSpPr>
              <p:nvPr/>
            </p:nvSpPr>
            <p:spPr bwMode="auto">
              <a:xfrm>
                <a:off x="380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6" name="Rectangle 1275">
                <a:extLst>
                  <a:ext uri="{FF2B5EF4-FFF2-40B4-BE49-F238E27FC236}">
                    <a16:creationId xmlns:a16="http://schemas.microsoft.com/office/drawing/2014/main" id="{CB48CAC2-7EE1-4A5D-BE6F-FD5D8EBF5A0D}"/>
                  </a:ext>
                </a:extLst>
              </p:cNvPr>
              <p:cNvSpPr>
                <a:spLocks noChangeArrowheads="1"/>
              </p:cNvSpPr>
              <p:nvPr/>
            </p:nvSpPr>
            <p:spPr bwMode="auto">
              <a:xfrm>
                <a:off x="388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7" name="Rectangle 1276">
                <a:extLst>
                  <a:ext uri="{FF2B5EF4-FFF2-40B4-BE49-F238E27FC236}">
                    <a16:creationId xmlns:a16="http://schemas.microsoft.com/office/drawing/2014/main" id="{0272EFBA-CFCA-4530-A58E-A57A81D24D3F}"/>
                  </a:ext>
                </a:extLst>
              </p:cNvPr>
              <p:cNvSpPr>
                <a:spLocks noChangeArrowheads="1"/>
              </p:cNvSpPr>
              <p:nvPr/>
            </p:nvSpPr>
            <p:spPr bwMode="auto">
              <a:xfrm>
                <a:off x="3973"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8" name="Rectangle 1277">
                <a:extLst>
                  <a:ext uri="{FF2B5EF4-FFF2-40B4-BE49-F238E27FC236}">
                    <a16:creationId xmlns:a16="http://schemas.microsoft.com/office/drawing/2014/main" id="{9BE2197D-CB9D-47CB-B3D2-73F5F35F7B8E}"/>
                  </a:ext>
                </a:extLst>
              </p:cNvPr>
              <p:cNvSpPr>
                <a:spLocks noChangeArrowheads="1"/>
              </p:cNvSpPr>
              <p:nvPr/>
            </p:nvSpPr>
            <p:spPr bwMode="auto">
              <a:xfrm>
                <a:off x="4059"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89" name="Rectangle 1278">
                <a:extLst>
                  <a:ext uri="{FF2B5EF4-FFF2-40B4-BE49-F238E27FC236}">
                    <a16:creationId xmlns:a16="http://schemas.microsoft.com/office/drawing/2014/main" id="{B81DA0B6-003C-42F1-A419-93EA2AB9AC33}"/>
                  </a:ext>
                </a:extLst>
              </p:cNvPr>
              <p:cNvSpPr>
                <a:spLocks noChangeArrowheads="1"/>
              </p:cNvSpPr>
              <p:nvPr/>
            </p:nvSpPr>
            <p:spPr bwMode="auto">
              <a:xfrm>
                <a:off x="4147"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0" name="Rectangle 1279">
                <a:extLst>
                  <a:ext uri="{FF2B5EF4-FFF2-40B4-BE49-F238E27FC236}">
                    <a16:creationId xmlns:a16="http://schemas.microsoft.com/office/drawing/2014/main" id="{AA0F43F9-5F80-4F45-88E5-D9D278F1E8DF}"/>
                  </a:ext>
                </a:extLst>
              </p:cNvPr>
              <p:cNvSpPr>
                <a:spLocks noChangeArrowheads="1"/>
              </p:cNvSpPr>
              <p:nvPr/>
            </p:nvSpPr>
            <p:spPr bwMode="auto">
              <a:xfrm>
                <a:off x="4233"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1" name="Rectangle 1280">
                <a:extLst>
                  <a:ext uri="{FF2B5EF4-FFF2-40B4-BE49-F238E27FC236}">
                    <a16:creationId xmlns:a16="http://schemas.microsoft.com/office/drawing/2014/main" id="{D7A4EB1D-8D62-4124-9817-A34864D7E578}"/>
                  </a:ext>
                </a:extLst>
              </p:cNvPr>
              <p:cNvSpPr>
                <a:spLocks noChangeArrowheads="1"/>
              </p:cNvSpPr>
              <p:nvPr/>
            </p:nvSpPr>
            <p:spPr bwMode="auto">
              <a:xfrm>
                <a:off x="431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2" name="Rectangle 1281">
                <a:extLst>
                  <a:ext uri="{FF2B5EF4-FFF2-40B4-BE49-F238E27FC236}">
                    <a16:creationId xmlns:a16="http://schemas.microsoft.com/office/drawing/2014/main" id="{A0062B97-D7AB-4E72-B306-59840C95E437}"/>
                  </a:ext>
                </a:extLst>
              </p:cNvPr>
              <p:cNvSpPr>
                <a:spLocks noChangeArrowheads="1"/>
              </p:cNvSpPr>
              <p:nvPr/>
            </p:nvSpPr>
            <p:spPr bwMode="auto">
              <a:xfrm>
                <a:off x="4404"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3" name="Rectangle 1282">
                <a:extLst>
                  <a:ext uri="{FF2B5EF4-FFF2-40B4-BE49-F238E27FC236}">
                    <a16:creationId xmlns:a16="http://schemas.microsoft.com/office/drawing/2014/main" id="{3FB04FAB-F89C-4569-AF61-861A2A30010F}"/>
                  </a:ext>
                </a:extLst>
              </p:cNvPr>
              <p:cNvSpPr>
                <a:spLocks noChangeArrowheads="1"/>
              </p:cNvSpPr>
              <p:nvPr/>
            </p:nvSpPr>
            <p:spPr bwMode="auto">
              <a:xfrm>
                <a:off x="4491"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4" name="Rectangle 1283">
                <a:extLst>
                  <a:ext uri="{FF2B5EF4-FFF2-40B4-BE49-F238E27FC236}">
                    <a16:creationId xmlns:a16="http://schemas.microsoft.com/office/drawing/2014/main" id="{5D3D8B87-2449-460D-8282-15540AD62A9B}"/>
                  </a:ext>
                </a:extLst>
              </p:cNvPr>
              <p:cNvSpPr>
                <a:spLocks noChangeArrowheads="1"/>
              </p:cNvSpPr>
              <p:nvPr/>
            </p:nvSpPr>
            <p:spPr bwMode="auto">
              <a:xfrm>
                <a:off x="457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5" name="Rectangle 1284">
                <a:extLst>
                  <a:ext uri="{FF2B5EF4-FFF2-40B4-BE49-F238E27FC236}">
                    <a16:creationId xmlns:a16="http://schemas.microsoft.com/office/drawing/2014/main" id="{4A6BF064-FF84-4F3E-A31D-209A70255C60}"/>
                  </a:ext>
                </a:extLst>
              </p:cNvPr>
              <p:cNvSpPr>
                <a:spLocks noChangeArrowheads="1"/>
              </p:cNvSpPr>
              <p:nvPr/>
            </p:nvSpPr>
            <p:spPr bwMode="auto">
              <a:xfrm>
                <a:off x="4664"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6" name="Rectangle 1285">
                <a:extLst>
                  <a:ext uri="{FF2B5EF4-FFF2-40B4-BE49-F238E27FC236}">
                    <a16:creationId xmlns:a16="http://schemas.microsoft.com/office/drawing/2014/main" id="{7E97A5F4-1453-44F2-8889-FBF7AB759608}"/>
                  </a:ext>
                </a:extLst>
              </p:cNvPr>
              <p:cNvSpPr>
                <a:spLocks noChangeArrowheads="1"/>
              </p:cNvSpPr>
              <p:nvPr/>
            </p:nvSpPr>
            <p:spPr bwMode="auto">
              <a:xfrm>
                <a:off x="475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7" name="Rectangle 1286">
                <a:extLst>
                  <a:ext uri="{FF2B5EF4-FFF2-40B4-BE49-F238E27FC236}">
                    <a16:creationId xmlns:a16="http://schemas.microsoft.com/office/drawing/2014/main" id="{C8513CAD-933C-459E-8836-95D07891CD11}"/>
                  </a:ext>
                </a:extLst>
              </p:cNvPr>
              <p:cNvSpPr>
                <a:spLocks noChangeArrowheads="1"/>
              </p:cNvSpPr>
              <p:nvPr/>
            </p:nvSpPr>
            <p:spPr bwMode="auto">
              <a:xfrm>
                <a:off x="483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8" name="Rectangle 1287">
                <a:extLst>
                  <a:ext uri="{FF2B5EF4-FFF2-40B4-BE49-F238E27FC236}">
                    <a16:creationId xmlns:a16="http://schemas.microsoft.com/office/drawing/2014/main" id="{5C4A1E99-58E5-49FD-97EE-676AEC1838C6}"/>
                  </a:ext>
                </a:extLst>
              </p:cNvPr>
              <p:cNvSpPr>
                <a:spLocks noChangeArrowheads="1"/>
              </p:cNvSpPr>
              <p:nvPr/>
            </p:nvSpPr>
            <p:spPr bwMode="auto">
              <a:xfrm>
                <a:off x="4923"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699" name="Rectangle 1288">
                <a:extLst>
                  <a:ext uri="{FF2B5EF4-FFF2-40B4-BE49-F238E27FC236}">
                    <a16:creationId xmlns:a16="http://schemas.microsoft.com/office/drawing/2014/main" id="{286CD3DF-7734-4F77-B345-55F9FA0E05F3}"/>
                  </a:ext>
                </a:extLst>
              </p:cNvPr>
              <p:cNvSpPr>
                <a:spLocks noChangeArrowheads="1"/>
              </p:cNvSpPr>
              <p:nvPr/>
            </p:nvSpPr>
            <p:spPr bwMode="auto">
              <a:xfrm>
                <a:off x="5009"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0" name="Rectangle 1289">
                <a:extLst>
                  <a:ext uri="{FF2B5EF4-FFF2-40B4-BE49-F238E27FC236}">
                    <a16:creationId xmlns:a16="http://schemas.microsoft.com/office/drawing/2014/main" id="{3D76EF66-874E-459B-B5AE-D5FB716B8FF8}"/>
                  </a:ext>
                </a:extLst>
              </p:cNvPr>
              <p:cNvSpPr>
                <a:spLocks noChangeArrowheads="1"/>
              </p:cNvSpPr>
              <p:nvPr/>
            </p:nvSpPr>
            <p:spPr bwMode="auto">
              <a:xfrm>
                <a:off x="5096"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1" name="Rectangle 1290">
                <a:extLst>
                  <a:ext uri="{FF2B5EF4-FFF2-40B4-BE49-F238E27FC236}">
                    <a16:creationId xmlns:a16="http://schemas.microsoft.com/office/drawing/2014/main" id="{45257C30-C948-48E1-8C95-73942243AD52}"/>
                  </a:ext>
                </a:extLst>
              </p:cNvPr>
              <p:cNvSpPr>
                <a:spLocks noChangeArrowheads="1"/>
              </p:cNvSpPr>
              <p:nvPr/>
            </p:nvSpPr>
            <p:spPr bwMode="auto">
              <a:xfrm>
                <a:off x="5182"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2" name="Rectangle 1291">
                <a:extLst>
                  <a:ext uri="{FF2B5EF4-FFF2-40B4-BE49-F238E27FC236}">
                    <a16:creationId xmlns:a16="http://schemas.microsoft.com/office/drawing/2014/main" id="{AACD6283-A6C8-470C-87F4-29582EF5AC24}"/>
                  </a:ext>
                </a:extLst>
              </p:cNvPr>
              <p:cNvSpPr>
                <a:spLocks noChangeArrowheads="1"/>
              </p:cNvSpPr>
              <p:nvPr/>
            </p:nvSpPr>
            <p:spPr bwMode="auto">
              <a:xfrm>
                <a:off x="526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3" name="Rectangle 1292">
                <a:extLst>
                  <a:ext uri="{FF2B5EF4-FFF2-40B4-BE49-F238E27FC236}">
                    <a16:creationId xmlns:a16="http://schemas.microsoft.com/office/drawing/2014/main" id="{02E9FC18-24FC-4829-A0D6-4292C1AE70B0}"/>
                  </a:ext>
                </a:extLst>
              </p:cNvPr>
              <p:cNvSpPr>
                <a:spLocks noChangeArrowheads="1"/>
              </p:cNvSpPr>
              <p:nvPr/>
            </p:nvSpPr>
            <p:spPr bwMode="auto">
              <a:xfrm>
                <a:off x="5354" y="1036"/>
                <a:ext cx="44"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4" name="Rectangle 1293">
                <a:extLst>
                  <a:ext uri="{FF2B5EF4-FFF2-40B4-BE49-F238E27FC236}">
                    <a16:creationId xmlns:a16="http://schemas.microsoft.com/office/drawing/2014/main" id="{1AB82DD7-3E23-4A5A-B798-BBD9C36FD629}"/>
                  </a:ext>
                </a:extLst>
              </p:cNvPr>
              <p:cNvSpPr>
                <a:spLocks noChangeArrowheads="1"/>
              </p:cNvSpPr>
              <p:nvPr/>
            </p:nvSpPr>
            <p:spPr bwMode="auto">
              <a:xfrm>
                <a:off x="5441"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5" name="Rectangle 1294">
                <a:extLst>
                  <a:ext uri="{FF2B5EF4-FFF2-40B4-BE49-F238E27FC236}">
                    <a16:creationId xmlns:a16="http://schemas.microsoft.com/office/drawing/2014/main" id="{70A3BE36-48EB-40AE-937B-7317C03639CF}"/>
                  </a:ext>
                </a:extLst>
              </p:cNvPr>
              <p:cNvSpPr>
                <a:spLocks noChangeArrowheads="1"/>
              </p:cNvSpPr>
              <p:nvPr/>
            </p:nvSpPr>
            <p:spPr bwMode="auto">
              <a:xfrm>
                <a:off x="5528"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6" name="Rectangle 1295">
                <a:extLst>
                  <a:ext uri="{FF2B5EF4-FFF2-40B4-BE49-F238E27FC236}">
                    <a16:creationId xmlns:a16="http://schemas.microsoft.com/office/drawing/2014/main" id="{595AE250-0F63-4CDA-B440-9B839DE5FBB7}"/>
                  </a:ext>
                </a:extLst>
              </p:cNvPr>
              <p:cNvSpPr>
                <a:spLocks noChangeArrowheads="1"/>
              </p:cNvSpPr>
              <p:nvPr/>
            </p:nvSpPr>
            <p:spPr bwMode="auto">
              <a:xfrm>
                <a:off x="5614"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7" name="Rectangle 1296">
                <a:extLst>
                  <a:ext uri="{FF2B5EF4-FFF2-40B4-BE49-F238E27FC236}">
                    <a16:creationId xmlns:a16="http://schemas.microsoft.com/office/drawing/2014/main" id="{76C279A3-2C47-4A31-A431-8DE3AA64EA1E}"/>
                  </a:ext>
                </a:extLst>
              </p:cNvPr>
              <p:cNvSpPr>
                <a:spLocks noChangeArrowheads="1"/>
              </p:cNvSpPr>
              <p:nvPr/>
            </p:nvSpPr>
            <p:spPr bwMode="auto">
              <a:xfrm>
                <a:off x="5700" y="1036"/>
                <a:ext cx="43" cy="43"/>
              </a:xfrm>
              <a:prstGeom prst="rect">
                <a:avLst/>
              </a:prstGeom>
              <a:solidFill>
                <a:srgbClr val="E9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8" name="Rectangle 1297">
                <a:extLst>
                  <a:ext uri="{FF2B5EF4-FFF2-40B4-BE49-F238E27FC236}">
                    <a16:creationId xmlns:a16="http://schemas.microsoft.com/office/drawing/2014/main" id="{7F94DBEA-F0EA-4737-BB5C-70CB0F79003F}"/>
                  </a:ext>
                </a:extLst>
              </p:cNvPr>
              <p:cNvSpPr>
                <a:spLocks noChangeArrowheads="1"/>
              </p:cNvSpPr>
              <p:nvPr/>
            </p:nvSpPr>
            <p:spPr bwMode="auto">
              <a:xfrm>
                <a:off x="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09" name="Rectangle 1298">
                <a:extLst>
                  <a:ext uri="{FF2B5EF4-FFF2-40B4-BE49-F238E27FC236}">
                    <a16:creationId xmlns:a16="http://schemas.microsoft.com/office/drawing/2014/main" id="{437E1549-BAEE-4EBD-87A1-61B1ECBF1256}"/>
                  </a:ext>
                </a:extLst>
              </p:cNvPr>
              <p:cNvSpPr>
                <a:spLocks noChangeArrowheads="1"/>
              </p:cNvSpPr>
              <p:nvPr/>
            </p:nvSpPr>
            <p:spPr bwMode="auto">
              <a:xfrm>
                <a:off x="8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0" name="Rectangle 1299">
                <a:extLst>
                  <a:ext uri="{FF2B5EF4-FFF2-40B4-BE49-F238E27FC236}">
                    <a16:creationId xmlns:a16="http://schemas.microsoft.com/office/drawing/2014/main" id="{367AC155-2902-44F6-8FD3-8474328CD8DA}"/>
                  </a:ext>
                </a:extLst>
              </p:cNvPr>
              <p:cNvSpPr>
                <a:spLocks noChangeArrowheads="1"/>
              </p:cNvSpPr>
              <p:nvPr/>
            </p:nvSpPr>
            <p:spPr bwMode="auto">
              <a:xfrm>
                <a:off x="173"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1" name="Rectangle 1300">
                <a:extLst>
                  <a:ext uri="{FF2B5EF4-FFF2-40B4-BE49-F238E27FC236}">
                    <a16:creationId xmlns:a16="http://schemas.microsoft.com/office/drawing/2014/main" id="{C654953B-BB9A-4510-B30C-61DA504E42E0}"/>
                  </a:ext>
                </a:extLst>
              </p:cNvPr>
              <p:cNvSpPr>
                <a:spLocks noChangeArrowheads="1"/>
              </p:cNvSpPr>
              <p:nvPr/>
            </p:nvSpPr>
            <p:spPr bwMode="auto">
              <a:xfrm>
                <a:off x="26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2" name="Rectangle 1301">
                <a:extLst>
                  <a:ext uri="{FF2B5EF4-FFF2-40B4-BE49-F238E27FC236}">
                    <a16:creationId xmlns:a16="http://schemas.microsoft.com/office/drawing/2014/main" id="{704EA1A9-F646-4440-9C4C-88D8E57CA076}"/>
                  </a:ext>
                </a:extLst>
              </p:cNvPr>
              <p:cNvSpPr>
                <a:spLocks noChangeArrowheads="1"/>
              </p:cNvSpPr>
              <p:nvPr/>
            </p:nvSpPr>
            <p:spPr bwMode="auto">
              <a:xfrm>
                <a:off x="34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3" name="Rectangle 1302">
                <a:extLst>
                  <a:ext uri="{FF2B5EF4-FFF2-40B4-BE49-F238E27FC236}">
                    <a16:creationId xmlns:a16="http://schemas.microsoft.com/office/drawing/2014/main" id="{2AC4AD4A-AA86-44E7-B019-C169A12E413F}"/>
                  </a:ext>
                </a:extLst>
              </p:cNvPr>
              <p:cNvSpPr>
                <a:spLocks noChangeArrowheads="1"/>
              </p:cNvSpPr>
              <p:nvPr/>
            </p:nvSpPr>
            <p:spPr bwMode="auto">
              <a:xfrm>
                <a:off x="432"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4" name="Rectangle 1303">
                <a:extLst>
                  <a:ext uri="{FF2B5EF4-FFF2-40B4-BE49-F238E27FC236}">
                    <a16:creationId xmlns:a16="http://schemas.microsoft.com/office/drawing/2014/main" id="{5D36F46D-CAFE-42D5-BFCA-89AAC032B3CF}"/>
                  </a:ext>
                </a:extLst>
              </p:cNvPr>
              <p:cNvSpPr>
                <a:spLocks noChangeArrowheads="1"/>
              </p:cNvSpPr>
              <p:nvPr/>
            </p:nvSpPr>
            <p:spPr bwMode="auto">
              <a:xfrm>
                <a:off x="51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5" name="Rectangle 1304">
                <a:extLst>
                  <a:ext uri="{FF2B5EF4-FFF2-40B4-BE49-F238E27FC236}">
                    <a16:creationId xmlns:a16="http://schemas.microsoft.com/office/drawing/2014/main" id="{DA738D9D-60A6-4030-91BE-AC53C1155FA1}"/>
                  </a:ext>
                </a:extLst>
              </p:cNvPr>
              <p:cNvSpPr>
                <a:spLocks noChangeArrowheads="1"/>
              </p:cNvSpPr>
              <p:nvPr/>
            </p:nvSpPr>
            <p:spPr bwMode="auto">
              <a:xfrm>
                <a:off x="604"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6" name="Rectangle 1305">
                <a:extLst>
                  <a:ext uri="{FF2B5EF4-FFF2-40B4-BE49-F238E27FC236}">
                    <a16:creationId xmlns:a16="http://schemas.microsoft.com/office/drawing/2014/main" id="{A8A974E1-0026-4AEC-B4AD-3A750BB1B040}"/>
                  </a:ext>
                </a:extLst>
              </p:cNvPr>
              <p:cNvSpPr>
                <a:spLocks noChangeArrowheads="1"/>
              </p:cNvSpPr>
              <p:nvPr/>
            </p:nvSpPr>
            <p:spPr bwMode="auto">
              <a:xfrm>
                <a:off x="691"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7" name="Rectangle 1306">
                <a:extLst>
                  <a:ext uri="{FF2B5EF4-FFF2-40B4-BE49-F238E27FC236}">
                    <a16:creationId xmlns:a16="http://schemas.microsoft.com/office/drawing/2014/main" id="{8D28FA21-6F00-493A-A1F1-0DB4746C16EF}"/>
                  </a:ext>
                </a:extLst>
              </p:cNvPr>
              <p:cNvSpPr>
                <a:spLocks noChangeArrowheads="1"/>
              </p:cNvSpPr>
              <p:nvPr/>
            </p:nvSpPr>
            <p:spPr bwMode="auto">
              <a:xfrm>
                <a:off x="77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8" name="Rectangle 1307">
                <a:extLst>
                  <a:ext uri="{FF2B5EF4-FFF2-40B4-BE49-F238E27FC236}">
                    <a16:creationId xmlns:a16="http://schemas.microsoft.com/office/drawing/2014/main" id="{B2DB1656-F981-4710-9534-86A49D7057EE}"/>
                  </a:ext>
                </a:extLst>
              </p:cNvPr>
              <p:cNvSpPr>
                <a:spLocks noChangeArrowheads="1"/>
              </p:cNvSpPr>
              <p:nvPr/>
            </p:nvSpPr>
            <p:spPr bwMode="auto">
              <a:xfrm>
                <a:off x="864"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19" name="Rectangle 1308">
                <a:extLst>
                  <a:ext uri="{FF2B5EF4-FFF2-40B4-BE49-F238E27FC236}">
                    <a16:creationId xmlns:a16="http://schemas.microsoft.com/office/drawing/2014/main" id="{61F730B9-B5E2-48F5-985D-2DD9674E5059}"/>
                  </a:ext>
                </a:extLst>
              </p:cNvPr>
              <p:cNvSpPr>
                <a:spLocks noChangeArrowheads="1"/>
              </p:cNvSpPr>
              <p:nvPr/>
            </p:nvSpPr>
            <p:spPr bwMode="auto">
              <a:xfrm>
                <a:off x="95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0" name="Rectangle 1309">
                <a:extLst>
                  <a:ext uri="{FF2B5EF4-FFF2-40B4-BE49-F238E27FC236}">
                    <a16:creationId xmlns:a16="http://schemas.microsoft.com/office/drawing/2014/main" id="{D77DE156-60F5-4087-99B9-9B3D8E175E0B}"/>
                  </a:ext>
                </a:extLst>
              </p:cNvPr>
              <p:cNvSpPr>
                <a:spLocks noChangeArrowheads="1"/>
              </p:cNvSpPr>
              <p:nvPr/>
            </p:nvSpPr>
            <p:spPr bwMode="auto">
              <a:xfrm>
                <a:off x="103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1" name="Rectangle 1310">
                <a:extLst>
                  <a:ext uri="{FF2B5EF4-FFF2-40B4-BE49-F238E27FC236}">
                    <a16:creationId xmlns:a16="http://schemas.microsoft.com/office/drawing/2014/main" id="{AE16FA8B-71AC-4A0E-84BE-114BCD0C2D1F}"/>
                  </a:ext>
                </a:extLst>
              </p:cNvPr>
              <p:cNvSpPr>
                <a:spLocks noChangeArrowheads="1"/>
              </p:cNvSpPr>
              <p:nvPr/>
            </p:nvSpPr>
            <p:spPr bwMode="auto">
              <a:xfrm>
                <a:off x="1123"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2" name="Rectangle 1311">
                <a:extLst>
                  <a:ext uri="{FF2B5EF4-FFF2-40B4-BE49-F238E27FC236}">
                    <a16:creationId xmlns:a16="http://schemas.microsoft.com/office/drawing/2014/main" id="{D0D0B51F-1622-422B-9C25-9F4215E78D4F}"/>
                  </a:ext>
                </a:extLst>
              </p:cNvPr>
              <p:cNvSpPr>
                <a:spLocks noChangeArrowheads="1"/>
              </p:cNvSpPr>
              <p:nvPr/>
            </p:nvSpPr>
            <p:spPr bwMode="auto">
              <a:xfrm>
                <a:off x="121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3" name="Rectangle 1312">
                <a:extLst>
                  <a:ext uri="{FF2B5EF4-FFF2-40B4-BE49-F238E27FC236}">
                    <a16:creationId xmlns:a16="http://schemas.microsoft.com/office/drawing/2014/main" id="{F0F02CD9-394A-4A09-BDCD-CFA2744D131C}"/>
                  </a:ext>
                </a:extLst>
              </p:cNvPr>
              <p:cNvSpPr>
                <a:spLocks noChangeArrowheads="1"/>
              </p:cNvSpPr>
              <p:nvPr/>
            </p:nvSpPr>
            <p:spPr bwMode="auto">
              <a:xfrm>
                <a:off x="129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4" name="Rectangle 1313">
                <a:extLst>
                  <a:ext uri="{FF2B5EF4-FFF2-40B4-BE49-F238E27FC236}">
                    <a16:creationId xmlns:a16="http://schemas.microsoft.com/office/drawing/2014/main" id="{EF0B03DC-B0BF-4F71-91ED-78F9BE975603}"/>
                  </a:ext>
                </a:extLst>
              </p:cNvPr>
              <p:cNvSpPr>
                <a:spLocks noChangeArrowheads="1"/>
              </p:cNvSpPr>
              <p:nvPr/>
            </p:nvSpPr>
            <p:spPr bwMode="auto">
              <a:xfrm>
                <a:off x="1382"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5" name="Rectangle 1314">
                <a:extLst>
                  <a:ext uri="{FF2B5EF4-FFF2-40B4-BE49-F238E27FC236}">
                    <a16:creationId xmlns:a16="http://schemas.microsoft.com/office/drawing/2014/main" id="{D5C808D8-8AD8-472F-A5E0-424A961FEDAD}"/>
                  </a:ext>
                </a:extLst>
              </p:cNvPr>
              <p:cNvSpPr>
                <a:spLocks noChangeArrowheads="1"/>
              </p:cNvSpPr>
              <p:nvPr/>
            </p:nvSpPr>
            <p:spPr bwMode="auto">
              <a:xfrm>
                <a:off x="146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6" name="Rectangle 1315">
                <a:extLst>
                  <a:ext uri="{FF2B5EF4-FFF2-40B4-BE49-F238E27FC236}">
                    <a16:creationId xmlns:a16="http://schemas.microsoft.com/office/drawing/2014/main" id="{3F5D0E26-0073-48FE-8D9C-785C7C618C6D}"/>
                  </a:ext>
                </a:extLst>
              </p:cNvPr>
              <p:cNvSpPr>
                <a:spLocks noChangeArrowheads="1"/>
              </p:cNvSpPr>
              <p:nvPr/>
            </p:nvSpPr>
            <p:spPr bwMode="auto">
              <a:xfrm>
                <a:off x="1554"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7" name="Rectangle 1316">
                <a:extLst>
                  <a:ext uri="{FF2B5EF4-FFF2-40B4-BE49-F238E27FC236}">
                    <a16:creationId xmlns:a16="http://schemas.microsoft.com/office/drawing/2014/main" id="{007A4EBA-993A-436C-85E4-3886B4403DFA}"/>
                  </a:ext>
                </a:extLst>
              </p:cNvPr>
              <p:cNvSpPr>
                <a:spLocks noChangeArrowheads="1"/>
              </p:cNvSpPr>
              <p:nvPr/>
            </p:nvSpPr>
            <p:spPr bwMode="auto">
              <a:xfrm>
                <a:off x="1641"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8" name="Rectangle 1317">
                <a:extLst>
                  <a:ext uri="{FF2B5EF4-FFF2-40B4-BE49-F238E27FC236}">
                    <a16:creationId xmlns:a16="http://schemas.microsoft.com/office/drawing/2014/main" id="{1E8A4351-AFEE-400F-8243-56D87D806793}"/>
                  </a:ext>
                </a:extLst>
              </p:cNvPr>
              <p:cNvSpPr>
                <a:spLocks noChangeArrowheads="1"/>
              </p:cNvSpPr>
              <p:nvPr/>
            </p:nvSpPr>
            <p:spPr bwMode="auto">
              <a:xfrm>
                <a:off x="172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29" name="Rectangle 1318">
                <a:extLst>
                  <a:ext uri="{FF2B5EF4-FFF2-40B4-BE49-F238E27FC236}">
                    <a16:creationId xmlns:a16="http://schemas.microsoft.com/office/drawing/2014/main" id="{9AD6B20C-698C-4567-A3C1-7F2AB2D8FFA9}"/>
                  </a:ext>
                </a:extLst>
              </p:cNvPr>
              <p:cNvSpPr>
                <a:spLocks noChangeArrowheads="1"/>
              </p:cNvSpPr>
              <p:nvPr/>
            </p:nvSpPr>
            <p:spPr bwMode="auto">
              <a:xfrm>
                <a:off x="1814"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0" name="Rectangle 1319">
                <a:extLst>
                  <a:ext uri="{FF2B5EF4-FFF2-40B4-BE49-F238E27FC236}">
                    <a16:creationId xmlns:a16="http://schemas.microsoft.com/office/drawing/2014/main" id="{C1DEFBC1-68D8-4903-8970-A9E617D7D4C4}"/>
                  </a:ext>
                </a:extLst>
              </p:cNvPr>
              <p:cNvSpPr>
                <a:spLocks noChangeArrowheads="1"/>
              </p:cNvSpPr>
              <p:nvPr/>
            </p:nvSpPr>
            <p:spPr bwMode="auto">
              <a:xfrm>
                <a:off x="190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1" name="Rectangle 1320">
                <a:extLst>
                  <a:ext uri="{FF2B5EF4-FFF2-40B4-BE49-F238E27FC236}">
                    <a16:creationId xmlns:a16="http://schemas.microsoft.com/office/drawing/2014/main" id="{79602AF1-3F5E-42A6-90E9-09D2805C1325}"/>
                  </a:ext>
                </a:extLst>
              </p:cNvPr>
              <p:cNvSpPr>
                <a:spLocks noChangeArrowheads="1"/>
              </p:cNvSpPr>
              <p:nvPr/>
            </p:nvSpPr>
            <p:spPr bwMode="auto">
              <a:xfrm>
                <a:off x="198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2" name="Rectangle 1321">
                <a:extLst>
                  <a:ext uri="{FF2B5EF4-FFF2-40B4-BE49-F238E27FC236}">
                    <a16:creationId xmlns:a16="http://schemas.microsoft.com/office/drawing/2014/main" id="{99AF3F0C-754A-41B6-A23B-3972E0E148F2}"/>
                  </a:ext>
                </a:extLst>
              </p:cNvPr>
              <p:cNvSpPr>
                <a:spLocks noChangeArrowheads="1"/>
              </p:cNvSpPr>
              <p:nvPr/>
            </p:nvSpPr>
            <p:spPr bwMode="auto">
              <a:xfrm>
                <a:off x="2073"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3" name="Rectangle 1322">
                <a:extLst>
                  <a:ext uri="{FF2B5EF4-FFF2-40B4-BE49-F238E27FC236}">
                    <a16:creationId xmlns:a16="http://schemas.microsoft.com/office/drawing/2014/main" id="{EDB25DCE-AD02-439F-95D3-D7FC534BFFE5}"/>
                  </a:ext>
                </a:extLst>
              </p:cNvPr>
              <p:cNvSpPr>
                <a:spLocks noChangeArrowheads="1"/>
              </p:cNvSpPr>
              <p:nvPr/>
            </p:nvSpPr>
            <p:spPr bwMode="auto">
              <a:xfrm>
                <a:off x="216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4" name="Rectangle 1323">
                <a:extLst>
                  <a:ext uri="{FF2B5EF4-FFF2-40B4-BE49-F238E27FC236}">
                    <a16:creationId xmlns:a16="http://schemas.microsoft.com/office/drawing/2014/main" id="{EA5042E0-9E4B-40C5-94EE-1EC9BA6FAD4B}"/>
                  </a:ext>
                </a:extLst>
              </p:cNvPr>
              <p:cNvSpPr>
                <a:spLocks noChangeArrowheads="1"/>
              </p:cNvSpPr>
              <p:nvPr/>
            </p:nvSpPr>
            <p:spPr bwMode="auto">
              <a:xfrm>
                <a:off x="224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5" name="Rectangle 1324">
                <a:extLst>
                  <a:ext uri="{FF2B5EF4-FFF2-40B4-BE49-F238E27FC236}">
                    <a16:creationId xmlns:a16="http://schemas.microsoft.com/office/drawing/2014/main" id="{756CE209-ABD9-46CC-A815-7C6D400325C3}"/>
                  </a:ext>
                </a:extLst>
              </p:cNvPr>
              <p:cNvSpPr>
                <a:spLocks noChangeArrowheads="1"/>
              </p:cNvSpPr>
              <p:nvPr/>
            </p:nvSpPr>
            <p:spPr bwMode="auto">
              <a:xfrm>
                <a:off x="2332"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6" name="Rectangle 1325">
                <a:extLst>
                  <a:ext uri="{FF2B5EF4-FFF2-40B4-BE49-F238E27FC236}">
                    <a16:creationId xmlns:a16="http://schemas.microsoft.com/office/drawing/2014/main" id="{A79C3E29-568B-48E1-AFA4-06091E59914F}"/>
                  </a:ext>
                </a:extLst>
              </p:cNvPr>
              <p:cNvSpPr>
                <a:spLocks noChangeArrowheads="1"/>
              </p:cNvSpPr>
              <p:nvPr/>
            </p:nvSpPr>
            <p:spPr bwMode="auto">
              <a:xfrm>
                <a:off x="241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7" name="Rectangle 1326">
                <a:extLst>
                  <a:ext uri="{FF2B5EF4-FFF2-40B4-BE49-F238E27FC236}">
                    <a16:creationId xmlns:a16="http://schemas.microsoft.com/office/drawing/2014/main" id="{A4A2F4D9-EA5D-4686-8742-D03D5058B1E7}"/>
                  </a:ext>
                </a:extLst>
              </p:cNvPr>
              <p:cNvSpPr>
                <a:spLocks noChangeArrowheads="1"/>
              </p:cNvSpPr>
              <p:nvPr/>
            </p:nvSpPr>
            <p:spPr bwMode="auto">
              <a:xfrm>
                <a:off x="2504"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8" name="Rectangle 1327">
                <a:extLst>
                  <a:ext uri="{FF2B5EF4-FFF2-40B4-BE49-F238E27FC236}">
                    <a16:creationId xmlns:a16="http://schemas.microsoft.com/office/drawing/2014/main" id="{9220367A-30FD-4A8A-801A-5C7AEB6E22C3}"/>
                  </a:ext>
                </a:extLst>
              </p:cNvPr>
              <p:cNvSpPr>
                <a:spLocks noChangeArrowheads="1"/>
              </p:cNvSpPr>
              <p:nvPr/>
            </p:nvSpPr>
            <p:spPr bwMode="auto">
              <a:xfrm>
                <a:off x="2591"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39" name="Rectangle 1328">
                <a:extLst>
                  <a:ext uri="{FF2B5EF4-FFF2-40B4-BE49-F238E27FC236}">
                    <a16:creationId xmlns:a16="http://schemas.microsoft.com/office/drawing/2014/main" id="{38604D92-4B55-4C0A-BF2D-4C711E9ACDBF}"/>
                  </a:ext>
                </a:extLst>
              </p:cNvPr>
              <p:cNvSpPr>
                <a:spLocks noChangeArrowheads="1"/>
              </p:cNvSpPr>
              <p:nvPr/>
            </p:nvSpPr>
            <p:spPr bwMode="auto">
              <a:xfrm>
                <a:off x="267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0" name="Rectangle 1329">
                <a:extLst>
                  <a:ext uri="{FF2B5EF4-FFF2-40B4-BE49-F238E27FC236}">
                    <a16:creationId xmlns:a16="http://schemas.microsoft.com/office/drawing/2014/main" id="{67689E8D-2396-4D36-A124-0DEE662B4D69}"/>
                  </a:ext>
                </a:extLst>
              </p:cNvPr>
              <p:cNvSpPr>
                <a:spLocks noChangeArrowheads="1"/>
              </p:cNvSpPr>
              <p:nvPr/>
            </p:nvSpPr>
            <p:spPr bwMode="auto">
              <a:xfrm>
                <a:off x="2764"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1" name="Rectangle 1330">
                <a:extLst>
                  <a:ext uri="{FF2B5EF4-FFF2-40B4-BE49-F238E27FC236}">
                    <a16:creationId xmlns:a16="http://schemas.microsoft.com/office/drawing/2014/main" id="{58240FC8-8608-49B3-8B07-61E120EC9DCC}"/>
                  </a:ext>
                </a:extLst>
              </p:cNvPr>
              <p:cNvSpPr>
                <a:spLocks noChangeArrowheads="1"/>
              </p:cNvSpPr>
              <p:nvPr/>
            </p:nvSpPr>
            <p:spPr bwMode="auto">
              <a:xfrm>
                <a:off x="285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2" name="Rectangle 1331">
                <a:extLst>
                  <a:ext uri="{FF2B5EF4-FFF2-40B4-BE49-F238E27FC236}">
                    <a16:creationId xmlns:a16="http://schemas.microsoft.com/office/drawing/2014/main" id="{25193E9F-4307-4051-81F2-3210388A35B3}"/>
                  </a:ext>
                </a:extLst>
              </p:cNvPr>
              <p:cNvSpPr>
                <a:spLocks noChangeArrowheads="1"/>
              </p:cNvSpPr>
              <p:nvPr/>
            </p:nvSpPr>
            <p:spPr bwMode="auto">
              <a:xfrm>
                <a:off x="293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3" name="Rectangle 1332">
                <a:extLst>
                  <a:ext uri="{FF2B5EF4-FFF2-40B4-BE49-F238E27FC236}">
                    <a16:creationId xmlns:a16="http://schemas.microsoft.com/office/drawing/2014/main" id="{6EA58BA7-55CE-4A96-A9C3-FBBEB12A64D7}"/>
                  </a:ext>
                </a:extLst>
              </p:cNvPr>
              <p:cNvSpPr>
                <a:spLocks noChangeArrowheads="1"/>
              </p:cNvSpPr>
              <p:nvPr/>
            </p:nvSpPr>
            <p:spPr bwMode="auto">
              <a:xfrm>
                <a:off x="3023"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4" name="Rectangle 1333">
                <a:extLst>
                  <a:ext uri="{FF2B5EF4-FFF2-40B4-BE49-F238E27FC236}">
                    <a16:creationId xmlns:a16="http://schemas.microsoft.com/office/drawing/2014/main" id="{138FD10C-7925-4947-95E5-B2785CFCA635}"/>
                  </a:ext>
                </a:extLst>
              </p:cNvPr>
              <p:cNvSpPr>
                <a:spLocks noChangeArrowheads="1"/>
              </p:cNvSpPr>
              <p:nvPr/>
            </p:nvSpPr>
            <p:spPr bwMode="auto">
              <a:xfrm>
                <a:off x="3109"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5" name="Rectangle 1334">
                <a:extLst>
                  <a:ext uri="{FF2B5EF4-FFF2-40B4-BE49-F238E27FC236}">
                    <a16:creationId xmlns:a16="http://schemas.microsoft.com/office/drawing/2014/main" id="{61EFAAC1-D1EE-4277-B3AD-F8FAA14C0E82}"/>
                  </a:ext>
                </a:extLst>
              </p:cNvPr>
              <p:cNvSpPr>
                <a:spLocks noChangeArrowheads="1"/>
              </p:cNvSpPr>
              <p:nvPr/>
            </p:nvSpPr>
            <p:spPr bwMode="auto">
              <a:xfrm>
                <a:off x="319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6" name="Rectangle 1335">
                <a:extLst>
                  <a:ext uri="{FF2B5EF4-FFF2-40B4-BE49-F238E27FC236}">
                    <a16:creationId xmlns:a16="http://schemas.microsoft.com/office/drawing/2014/main" id="{881BFB98-4F10-4FC1-9914-8B84D83C31ED}"/>
                  </a:ext>
                </a:extLst>
              </p:cNvPr>
              <p:cNvSpPr>
                <a:spLocks noChangeArrowheads="1"/>
              </p:cNvSpPr>
              <p:nvPr/>
            </p:nvSpPr>
            <p:spPr bwMode="auto">
              <a:xfrm>
                <a:off x="3282"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7" name="Rectangle 1336">
                <a:extLst>
                  <a:ext uri="{FF2B5EF4-FFF2-40B4-BE49-F238E27FC236}">
                    <a16:creationId xmlns:a16="http://schemas.microsoft.com/office/drawing/2014/main" id="{629469BA-9A8E-4D56-98F2-126A3CC3A95D}"/>
                  </a:ext>
                </a:extLst>
              </p:cNvPr>
              <p:cNvSpPr>
                <a:spLocks noChangeArrowheads="1"/>
              </p:cNvSpPr>
              <p:nvPr/>
            </p:nvSpPr>
            <p:spPr bwMode="auto">
              <a:xfrm>
                <a:off x="336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8" name="Rectangle 1337">
                <a:extLst>
                  <a:ext uri="{FF2B5EF4-FFF2-40B4-BE49-F238E27FC236}">
                    <a16:creationId xmlns:a16="http://schemas.microsoft.com/office/drawing/2014/main" id="{241BC3BF-D588-46D7-9E10-29D57E413545}"/>
                  </a:ext>
                </a:extLst>
              </p:cNvPr>
              <p:cNvSpPr>
                <a:spLocks noChangeArrowheads="1"/>
              </p:cNvSpPr>
              <p:nvPr/>
            </p:nvSpPr>
            <p:spPr bwMode="auto">
              <a:xfrm>
                <a:off x="3454"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49" name="Rectangle 1338">
                <a:extLst>
                  <a:ext uri="{FF2B5EF4-FFF2-40B4-BE49-F238E27FC236}">
                    <a16:creationId xmlns:a16="http://schemas.microsoft.com/office/drawing/2014/main" id="{2A2FFEFB-5C0F-4C44-90D8-F8DC5F8B757A}"/>
                  </a:ext>
                </a:extLst>
              </p:cNvPr>
              <p:cNvSpPr>
                <a:spLocks noChangeArrowheads="1"/>
              </p:cNvSpPr>
              <p:nvPr/>
            </p:nvSpPr>
            <p:spPr bwMode="auto">
              <a:xfrm>
                <a:off x="3541"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0" name="Rectangle 1339">
                <a:extLst>
                  <a:ext uri="{FF2B5EF4-FFF2-40B4-BE49-F238E27FC236}">
                    <a16:creationId xmlns:a16="http://schemas.microsoft.com/office/drawing/2014/main" id="{049D5376-A4EF-4DEF-9FEE-871EFD55E79F}"/>
                  </a:ext>
                </a:extLst>
              </p:cNvPr>
              <p:cNvSpPr>
                <a:spLocks noChangeArrowheads="1"/>
              </p:cNvSpPr>
              <p:nvPr/>
            </p:nvSpPr>
            <p:spPr bwMode="auto">
              <a:xfrm>
                <a:off x="362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1" name="Rectangle 1340">
                <a:extLst>
                  <a:ext uri="{FF2B5EF4-FFF2-40B4-BE49-F238E27FC236}">
                    <a16:creationId xmlns:a16="http://schemas.microsoft.com/office/drawing/2014/main" id="{1D923204-B502-4ECB-9E25-57D08C517838}"/>
                  </a:ext>
                </a:extLst>
              </p:cNvPr>
              <p:cNvSpPr>
                <a:spLocks noChangeArrowheads="1"/>
              </p:cNvSpPr>
              <p:nvPr/>
            </p:nvSpPr>
            <p:spPr bwMode="auto">
              <a:xfrm>
                <a:off x="3714"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2" name="Rectangle 1341">
                <a:extLst>
                  <a:ext uri="{FF2B5EF4-FFF2-40B4-BE49-F238E27FC236}">
                    <a16:creationId xmlns:a16="http://schemas.microsoft.com/office/drawing/2014/main" id="{F416C85B-D6F4-4A6C-86CE-9C5B00643417}"/>
                  </a:ext>
                </a:extLst>
              </p:cNvPr>
              <p:cNvSpPr>
                <a:spLocks noChangeArrowheads="1"/>
              </p:cNvSpPr>
              <p:nvPr/>
            </p:nvSpPr>
            <p:spPr bwMode="auto">
              <a:xfrm>
                <a:off x="380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3" name="Rectangle 1342">
                <a:extLst>
                  <a:ext uri="{FF2B5EF4-FFF2-40B4-BE49-F238E27FC236}">
                    <a16:creationId xmlns:a16="http://schemas.microsoft.com/office/drawing/2014/main" id="{779939C8-4564-49C2-8854-0D31CA6B641F}"/>
                  </a:ext>
                </a:extLst>
              </p:cNvPr>
              <p:cNvSpPr>
                <a:spLocks noChangeArrowheads="1"/>
              </p:cNvSpPr>
              <p:nvPr/>
            </p:nvSpPr>
            <p:spPr bwMode="auto">
              <a:xfrm>
                <a:off x="388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4" name="Rectangle 1343">
                <a:extLst>
                  <a:ext uri="{FF2B5EF4-FFF2-40B4-BE49-F238E27FC236}">
                    <a16:creationId xmlns:a16="http://schemas.microsoft.com/office/drawing/2014/main" id="{3CDE1489-BD56-4E3C-80EC-1C7012D867D7}"/>
                  </a:ext>
                </a:extLst>
              </p:cNvPr>
              <p:cNvSpPr>
                <a:spLocks noChangeArrowheads="1"/>
              </p:cNvSpPr>
              <p:nvPr/>
            </p:nvSpPr>
            <p:spPr bwMode="auto">
              <a:xfrm>
                <a:off x="3973"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5" name="Rectangle 1344">
                <a:extLst>
                  <a:ext uri="{FF2B5EF4-FFF2-40B4-BE49-F238E27FC236}">
                    <a16:creationId xmlns:a16="http://schemas.microsoft.com/office/drawing/2014/main" id="{9D914B8D-C199-4BD2-B5E5-D8096BC0D751}"/>
                  </a:ext>
                </a:extLst>
              </p:cNvPr>
              <p:cNvSpPr>
                <a:spLocks noChangeArrowheads="1"/>
              </p:cNvSpPr>
              <p:nvPr/>
            </p:nvSpPr>
            <p:spPr bwMode="auto">
              <a:xfrm>
                <a:off x="4059"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6" name="Rectangle 1345">
                <a:extLst>
                  <a:ext uri="{FF2B5EF4-FFF2-40B4-BE49-F238E27FC236}">
                    <a16:creationId xmlns:a16="http://schemas.microsoft.com/office/drawing/2014/main" id="{878DCBF9-3348-4138-8414-DFEC911E40FD}"/>
                  </a:ext>
                </a:extLst>
              </p:cNvPr>
              <p:cNvSpPr>
                <a:spLocks noChangeArrowheads="1"/>
              </p:cNvSpPr>
              <p:nvPr/>
            </p:nvSpPr>
            <p:spPr bwMode="auto">
              <a:xfrm>
                <a:off x="4147"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7" name="Rectangle 1346">
                <a:extLst>
                  <a:ext uri="{FF2B5EF4-FFF2-40B4-BE49-F238E27FC236}">
                    <a16:creationId xmlns:a16="http://schemas.microsoft.com/office/drawing/2014/main" id="{F62AA97B-E2A9-4D27-B473-2B680BED8F6A}"/>
                  </a:ext>
                </a:extLst>
              </p:cNvPr>
              <p:cNvSpPr>
                <a:spLocks noChangeArrowheads="1"/>
              </p:cNvSpPr>
              <p:nvPr/>
            </p:nvSpPr>
            <p:spPr bwMode="auto">
              <a:xfrm>
                <a:off x="4233"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8" name="Rectangle 1347">
                <a:extLst>
                  <a:ext uri="{FF2B5EF4-FFF2-40B4-BE49-F238E27FC236}">
                    <a16:creationId xmlns:a16="http://schemas.microsoft.com/office/drawing/2014/main" id="{A7D3730A-EFEA-4F54-B963-35382EFF0560}"/>
                  </a:ext>
                </a:extLst>
              </p:cNvPr>
              <p:cNvSpPr>
                <a:spLocks noChangeArrowheads="1"/>
              </p:cNvSpPr>
              <p:nvPr/>
            </p:nvSpPr>
            <p:spPr bwMode="auto">
              <a:xfrm>
                <a:off x="431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59" name="Rectangle 1348">
                <a:extLst>
                  <a:ext uri="{FF2B5EF4-FFF2-40B4-BE49-F238E27FC236}">
                    <a16:creationId xmlns:a16="http://schemas.microsoft.com/office/drawing/2014/main" id="{00DF88C7-3CAA-470E-87F2-ABADB15E1D05}"/>
                  </a:ext>
                </a:extLst>
              </p:cNvPr>
              <p:cNvSpPr>
                <a:spLocks noChangeArrowheads="1"/>
              </p:cNvSpPr>
              <p:nvPr/>
            </p:nvSpPr>
            <p:spPr bwMode="auto">
              <a:xfrm>
                <a:off x="4404"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0" name="Rectangle 1349">
                <a:extLst>
                  <a:ext uri="{FF2B5EF4-FFF2-40B4-BE49-F238E27FC236}">
                    <a16:creationId xmlns:a16="http://schemas.microsoft.com/office/drawing/2014/main" id="{02F360B1-4A2D-4D22-A8E6-D175502BAD95}"/>
                  </a:ext>
                </a:extLst>
              </p:cNvPr>
              <p:cNvSpPr>
                <a:spLocks noChangeArrowheads="1"/>
              </p:cNvSpPr>
              <p:nvPr/>
            </p:nvSpPr>
            <p:spPr bwMode="auto">
              <a:xfrm>
                <a:off x="4491"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1" name="Rectangle 1350">
                <a:extLst>
                  <a:ext uri="{FF2B5EF4-FFF2-40B4-BE49-F238E27FC236}">
                    <a16:creationId xmlns:a16="http://schemas.microsoft.com/office/drawing/2014/main" id="{42E95238-5B76-4221-80B2-0B3BB6580FBD}"/>
                  </a:ext>
                </a:extLst>
              </p:cNvPr>
              <p:cNvSpPr>
                <a:spLocks noChangeArrowheads="1"/>
              </p:cNvSpPr>
              <p:nvPr/>
            </p:nvSpPr>
            <p:spPr bwMode="auto">
              <a:xfrm>
                <a:off x="457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2" name="Rectangle 1351">
                <a:extLst>
                  <a:ext uri="{FF2B5EF4-FFF2-40B4-BE49-F238E27FC236}">
                    <a16:creationId xmlns:a16="http://schemas.microsoft.com/office/drawing/2014/main" id="{84D0F3D1-931E-4239-8CD2-3AE56569D2FA}"/>
                  </a:ext>
                </a:extLst>
              </p:cNvPr>
              <p:cNvSpPr>
                <a:spLocks noChangeArrowheads="1"/>
              </p:cNvSpPr>
              <p:nvPr/>
            </p:nvSpPr>
            <p:spPr bwMode="auto">
              <a:xfrm>
                <a:off x="4664"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3" name="Rectangle 1352">
                <a:extLst>
                  <a:ext uri="{FF2B5EF4-FFF2-40B4-BE49-F238E27FC236}">
                    <a16:creationId xmlns:a16="http://schemas.microsoft.com/office/drawing/2014/main" id="{31BBC786-0CE3-4431-BA82-C71E7146E08B}"/>
                  </a:ext>
                </a:extLst>
              </p:cNvPr>
              <p:cNvSpPr>
                <a:spLocks noChangeArrowheads="1"/>
              </p:cNvSpPr>
              <p:nvPr/>
            </p:nvSpPr>
            <p:spPr bwMode="auto">
              <a:xfrm>
                <a:off x="475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4" name="Rectangle 1353">
                <a:extLst>
                  <a:ext uri="{FF2B5EF4-FFF2-40B4-BE49-F238E27FC236}">
                    <a16:creationId xmlns:a16="http://schemas.microsoft.com/office/drawing/2014/main" id="{A4C6D31D-A46E-44CF-A9A1-53776CDBCF3A}"/>
                  </a:ext>
                </a:extLst>
              </p:cNvPr>
              <p:cNvSpPr>
                <a:spLocks noChangeArrowheads="1"/>
              </p:cNvSpPr>
              <p:nvPr/>
            </p:nvSpPr>
            <p:spPr bwMode="auto">
              <a:xfrm>
                <a:off x="483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5" name="Rectangle 1354">
                <a:extLst>
                  <a:ext uri="{FF2B5EF4-FFF2-40B4-BE49-F238E27FC236}">
                    <a16:creationId xmlns:a16="http://schemas.microsoft.com/office/drawing/2014/main" id="{6CA65C37-3815-4733-8CB4-267824970B14}"/>
                  </a:ext>
                </a:extLst>
              </p:cNvPr>
              <p:cNvSpPr>
                <a:spLocks noChangeArrowheads="1"/>
              </p:cNvSpPr>
              <p:nvPr/>
            </p:nvSpPr>
            <p:spPr bwMode="auto">
              <a:xfrm>
                <a:off x="4923"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6" name="Rectangle 1355">
                <a:extLst>
                  <a:ext uri="{FF2B5EF4-FFF2-40B4-BE49-F238E27FC236}">
                    <a16:creationId xmlns:a16="http://schemas.microsoft.com/office/drawing/2014/main" id="{8FE9CD58-45B4-4093-8B9E-3A627663E6EF}"/>
                  </a:ext>
                </a:extLst>
              </p:cNvPr>
              <p:cNvSpPr>
                <a:spLocks noChangeArrowheads="1"/>
              </p:cNvSpPr>
              <p:nvPr/>
            </p:nvSpPr>
            <p:spPr bwMode="auto">
              <a:xfrm>
                <a:off x="5009"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7" name="Rectangle 1356">
                <a:extLst>
                  <a:ext uri="{FF2B5EF4-FFF2-40B4-BE49-F238E27FC236}">
                    <a16:creationId xmlns:a16="http://schemas.microsoft.com/office/drawing/2014/main" id="{F6AF44D1-721E-4090-AE73-A7FAAB686123}"/>
                  </a:ext>
                </a:extLst>
              </p:cNvPr>
              <p:cNvSpPr>
                <a:spLocks noChangeArrowheads="1"/>
              </p:cNvSpPr>
              <p:nvPr/>
            </p:nvSpPr>
            <p:spPr bwMode="auto">
              <a:xfrm>
                <a:off x="5096"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8" name="Rectangle 1357">
                <a:extLst>
                  <a:ext uri="{FF2B5EF4-FFF2-40B4-BE49-F238E27FC236}">
                    <a16:creationId xmlns:a16="http://schemas.microsoft.com/office/drawing/2014/main" id="{C72FC836-525F-4272-AA0D-FB1E580CDBF8}"/>
                  </a:ext>
                </a:extLst>
              </p:cNvPr>
              <p:cNvSpPr>
                <a:spLocks noChangeArrowheads="1"/>
              </p:cNvSpPr>
              <p:nvPr/>
            </p:nvSpPr>
            <p:spPr bwMode="auto">
              <a:xfrm>
                <a:off x="5182"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69" name="Rectangle 1358">
                <a:extLst>
                  <a:ext uri="{FF2B5EF4-FFF2-40B4-BE49-F238E27FC236}">
                    <a16:creationId xmlns:a16="http://schemas.microsoft.com/office/drawing/2014/main" id="{61A2E960-91FD-4C32-9AC9-B3A1462EC42B}"/>
                  </a:ext>
                </a:extLst>
              </p:cNvPr>
              <p:cNvSpPr>
                <a:spLocks noChangeArrowheads="1"/>
              </p:cNvSpPr>
              <p:nvPr/>
            </p:nvSpPr>
            <p:spPr bwMode="auto">
              <a:xfrm>
                <a:off x="526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0" name="Rectangle 1359">
                <a:extLst>
                  <a:ext uri="{FF2B5EF4-FFF2-40B4-BE49-F238E27FC236}">
                    <a16:creationId xmlns:a16="http://schemas.microsoft.com/office/drawing/2014/main" id="{36A709D8-8ED8-4162-AF63-CFDDA6C18A9C}"/>
                  </a:ext>
                </a:extLst>
              </p:cNvPr>
              <p:cNvSpPr>
                <a:spLocks noChangeArrowheads="1"/>
              </p:cNvSpPr>
              <p:nvPr/>
            </p:nvSpPr>
            <p:spPr bwMode="auto">
              <a:xfrm>
                <a:off x="5354" y="4051"/>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1" name="Rectangle 1360">
                <a:extLst>
                  <a:ext uri="{FF2B5EF4-FFF2-40B4-BE49-F238E27FC236}">
                    <a16:creationId xmlns:a16="http://schemas.microsoft.com/office/drawing/2014/main" id="{9D21C84F-5B49-45DC-88EF-0393F44782AC}"/>
                  </a:ext>
                </a:extLst>
              </p:cNvPr>
              <p:cNvSpPr>
                <a:spLocks noChangeArrowheads="1"/>
              </p:cNvSpPr>
              <p:nvPr/>
            </p:nvSpPr>
            <p:spPr bwMode="auto">
              <a:xfrm>
                <a:off x="5441"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2" name="Rectangle 1361">
                <a:extLst>
                  <a:ext uri="{FF2B5EF4-FFF2-40B4-BE49-F238E27FC236}">
                    <a16:creationId xmlns:a16="http://schemas.microsoft.com/office/drawing/2014/main" id="{19451AC2-7578-42EE-BC97-98DBAD46B0CC}"/>
                  </a:ext>
                </a:extLst>
              </p:cNvPr>
              <p:cNvSpPr>
                <a:spLocks noChangeArrowheads="1"/>
              </p:cNvSpPr>
              <p:nvPr/>
            </p:nvSpPr>
            <p:spPr bwMode="auto">
              <a:xfrm>
                <a:off x="5528"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3" name="Rectangle 1362">
                <a:extLst>
                  <a:ext uri="{FF2B5EF4-FFF2-40B4-BE49-F238E27FC236}">
                    <a16:creationId xmlns:a16="http://schemas.microsoft.com/office/drawing/2014/main" id="{E3189CCB-1117-4E60-BA34-7AB5A88333C5}"/>
                  </a:ext>
                </a:extLst>
              </p:cNvPr>
              <p:cNvSpPr>
                <a:spLocks noChangeArrowheads="1"/>
              </p:cNvSpPr>
              <p:nvPr/>
            </p:nvSpPr>
            <p:spPr bwMode="auto">
              <a:xfrm>
                <a:off x="5614"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4" name="Rectangle 1363">
                <a:extLst>
                  <a:ext uri="{FF2B5EF4-FFF2-40B4-BE49-F238E27FC236}">
                    <a16:creationId xmlns:a16="http://schemas.microsoft.com/office/drawing/2014/main" id="{A6BEE359-019D-4398-90F5-F857D99B3289}"/>
                  </a:ext>
                </a:extLst>
              </p:cNvPr>
              <p:cNvSpPr>
                <a:spLocks noChangeArrowheads="1"/>
              </p:cNvSpPr>
              <p:nvPr/>
            </p:nvSpPr>
            <p:spPr bwMode="auto">
              <a:xfrm>
                <a:off x="5700" y="4051"/>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5" name="Rectangle 1364">
                <a:extLst>
                  <a:ext uri="{FF2B5EF4-FFF2-40B4-BE49-F238E27FC236}">
                    <a16:creationId xmlns:a16="http://schemas.microsoft.com/office/drawing/2014/main" id="{C3F17077-5C4E-4909-8E52-5B38C717A4C9}"/>
                  </a:ext>
                </a:extLst>
              </p:cNvPr>
              <p:cNvSpPr>
                <a:spLocks noChangeArrowheads="1"/>
              </p:cNvSpPr>
              <p:nvPr/>
            </p:nvSpPr>
            <p:spPr bwMode="auto">
              <a:xfrm>
                <a:off x="0"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6" name="Rectangle 1365">
                <a:extLst>
                  <a:ext uri="{FF2B5EF4-FFF2-40B4-BE49-F238E27FC236}">
                    <a16:creationId xmlns:a16="http://schemas.microsoft.com/office/drawing/2014/main" id="{3CE51BBA-C4D2-4045-9BBC-D371554C2983}"/>
                  </a:ext>
                </a:extLst>
              </p:cNvPr>
              <p:cNvSpPr>
                <a:spLocks noChangeArrowheads="1"/>
              </p:cNvSpPr>
              <p:nvPr/>
            </p:nvSpPr>
            <p:spPr bwMode="auto">
              <a:xfrm>
                <a:off x="86"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7" name="Rectangle 1366">
                <a:extLst>
                  <a:ext uri="{FF2B5EF4-FFF2-40B4-BE49-F238E27FC236}">
                    <a16:creationId xmlns:a16="http://schemas.microsoft.com/office/drawing/2014/main" id="{9FCA34F6-0477-4A7F-B70B-08C18660EBDC}"/>
                  </a:ext>
                </a:extLst>
              </p:cNvPr>
              <p:cNvSpPr>
                <a:spLocks noChangeArrowheads="1"/>
              </p:cNvSpPr>
              <p:nvPr/>
            </p:nvSpPr>
            <p:spPr bwMode="auto">
              <a:xfrm>
                <a:off x="173"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8" name="Rectangle 1367">
                <a:extLst>
                  <a:ext uri="{FF2B5EF4-FFF2-40B4-BE49-F238E27FC236}">
                    <a16:creationId xmlns:a16="http://schemas.microsoft.com/office/drawing/2014/main" id="{B24B92C7-02AB-4390-9D75-3712D0668D87}"/>
                  </a:ext>
                </a:extLst>
              </p:cNvPr>
              <p:cNvSpPr>
                <a:spLocks noChangeArrowheads="1"/>
              </p:cNvSpPr>
              <p:nvPr/>
            </p:nvSpPr>
            <p:spPr bwMode="auto">
              <a:xfrm>
                <a:off x="260"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79" name="Rectangle 1368">
                <a:extLst>
                  <a:ext uri="{FF2B5EF4-FFF2-40B4-BE49-F238E27FC236}">
                    <a16:creationId xmlns:a16="http://schemas.microsoft.com/office/drawing/2014/main" id="{5AC60172-F0A6-4DF9-88D9-A6D546AEF1B5}"/>
                  </a:ext>
                </a:extLst>
              </p:cNvPr>
              <p:cNvSpPr>
                <a:spLocks noChangeArrowheads="1"/>
              </p:cNvSpPr>
              <p:nvPr/>
            </p:nvSpPr>
            <p:spPr bwMode="auto">
              <a:xfrm>
                <a:off x="346"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0" name="Rectangle 1369">
                <a:extLst>
                  <a:ext uri="{FF2B5EF4-FFF2-40B4-BE49-F238E27FC236}">
                    <a16:creationId xmlns:a16="http://schemas.microsoft.com/office/drawing/2014/main" id="{2E4419E0-4D8E-4EA1-A68B-62F7351A6FA3}"/>
                  </a:ext>
                </a:extLst>
              </p:cNvPr>
              <p:cNvSpPr>
                <a:spLocks noChangeArrowheads="1"/>
              </p:cNvSpPr>
              <p:nvPr/>
            </p:nvSpPr>
            <p:spPr bwMode="auto">
              <a:xfrm>
                <a:off x="432"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1" name="Rectangle 1370">
                <a:extLst>
                  <a:ext uri="{FF2B5EF4-FFF2-40B4-BE49-F238E27FC236}">
                    <a16:creationId xmlns:a16="http://schemas.microsoft.com/office/drawing/2014/main" id="{60E919A1-DC45-4C6E-BFF0-BE39383F54A5}"/>
                  </a:ext>
                </a:extLst>
              </p:cNvPr>
              <p:cNvSpPr>
                <a:spLocks noChangeArrowheads="1"/>
              </p:cNvSpPr>
              <p:nvPr/>
            </p:nvSpPr>
            <p:spPr bwMode="auto">
              <a:xfrm>
                <a:off x="518"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2" name="Rectangle 1371">
                <a:extLst>
                  <a:ext uri="{FF2B5EF4-FFF2-40B4-BE49-F238E27FC236}">
                    <a16:creationId xmlns:a16="http://schemas.microsoft.com/office/drawing/2014/main" id="{CCB2D84D-2283-4E02-B59A-4038E750F3F6}"/>
                  </a:ext>
                </a:extLst>
              </p:cNvPr>
              <p:cNvSpPr>
                <a:spLocks noChangeArrowheads="1"/>
              </p:cNvSpPr>
              <p:nvPr/>
            </p:nvSpPr>
            <p:spPr bwMode="auto">
              <a:xfrm>
                <a:off x="604" y="4137"/>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3" name="Rectangle 1372">
                <a:extLst>
                  <a:ext uri="{FF2B5EF4-FFF2-40B4-BE49-F238E27FC236}">
                    <a16:creationId xmlns:a16="http://schemas.microsoft.com/office/drawing/2014/main" id="{7FE9733C-3F18-4879-AA71-4C0DF676B77E}"/>
                  </a:ext>
                </a:extLst>
              </p:cNvPr>
              <p:cNvSpPr>
                <a:spLocks noChangeArrowheads="1"/>
              </p:cNvSpPr>
              <p:nvPr/>
            </p:nvSpPr>
            <p:spPr bwMode="auto">
              <a:xfrm>
                <a:off x="691" y="4137"/>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4" name="Rectangle 1373">
                <a:extLst>
                  <a:ext uri="{FF2B5EF4-FFF2-40B4-BE49-F238E27FC236}">
                    <a16:creationId xmlns:a16="http://schemas.microsoft.com/office/drawing/2014/main" id="{6B73DA32-EF83-4FE1-B9B2-87565327FCF9}"/>
                  </a:ext>
                </a:extLst>
              </p:cNvPr>
              <p:cNvSpPr>
                <a:spLocks noChangeArrowheads="1"/>
              </p:cNvSpPr>
              <p:nvPr/>
            </p:nvSpPr>
            <p:spPr bwMode="auto">
              <a:xfrm>
                <a:off x="778"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5" name="Rectangle 1374">
                <a:extLst>
                  <a:ext uri="{FF2B5EF4-FFF2-40B4-BE49-F238E27FC236}">
                    <a16:creationId xmlns:a16="http://schemas.microsoft.com/office/drawing/2014/main" id="{F2D507C9-D97C-4D8A-A882-81C650213DFA}"/>
                  </a:ext>
                </a:extLst>
              </p:cNvPr>
              <p:cNvSpPr>
                <a:spLocks noChangeArrowheads="1"/>
              </p:cNvSpPr>
              <p:nvPr/>
            </p:nvSpPr>
            <p:spPr bwMode="auto">
              <a:xfrm>
                <a:off x="864"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6" name="Rectangle 1375">
                <a:extLst>
                  <a:ext uri="{FF2B5EF4-FFF2-40B4-BE49-F238E27FC236}">
                    <a16:creationId xmlns:a16="http://schemas.microsoft.com/office/drawing/2014/main" id="{567F6CF0-5C03-4523-B957-2FE815868FDD}"/>
                  </a:ext>
                </a:extLst>
              </p:cNvPr>
              <p:cNvSpPr>
                <a:spLocks noChangeArrowheads="1"/>
              </p:cNvSpPr>
              <p:nvPr/>
            </p:nvSpPr>
            <p:spPr bwMode="auto">
              <a:xfrm>
                <a:off x="950"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7" name="Rectangle 1376">
                <a:extLst>
                  <a:ext uri="{FF2B5EF4-FFF2-40B4-BE49-F238E27FC236}">
                    <a16:creationId xmlns:a16="http://schemas.microsoft.com/office/drawing/2014/main" id="{C4D8FAD8-2B38-42A1-8900-10A71C19E6E4}"/>
                  </a:ext>
                </a:extLst>
              </p:cNvPr>
              <p:cNvSpPr>
                <a:spLocks noChangeArrowheads="1"/>
              </p:cNvSpPr>
              <p:nvPr/>
            </p:nvSpPr>
            <p:spPr bwMode="auto">
              <a:xfrm>
                <a:off x="1036"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8" name="Rectangle 1377">
                <a:extLst>
                  <a:ext uri="{FF2B5EF4-FFF2-40B4-BE49-F238E27FC236}">
                    <a16:creationId xmlns:a16="http://schemas.microsoft.com/office/drawing/2014/main" id="{DFB908B3-FA6C-4F73-9497-43018C61298E}"/>
                  </a:ext>
                </a:extLst>
              </p:cNvPr>
              <p:cNvSpPr>
                <a:spLocks noChangeArrowheads="1"/>
              </p:cNvSpPr>
              <p:nvPr/>
            </p:nvSpPr>
            <p:spPr bwMode="auto">
              <a:xfrm>
                <a:off x="1123"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89" name="Rectangle 1378">
                <a:extLst>
                  <a:ext uri="{FF2B5EF4-FFF2-40B4-BE49-F238E27FC236}">
                    <a16:creationId xmlns:a16="http://schemas.microsoft.com/office/drawing/2014/main" id="{613C8405-F8B6-43F1-AB0B-DBE8255EE1FB}"/>
                  </a:ext>
                </a:extLst>
              </p:cNvPr>
              <p:cNvSpPr>
                <a:spLocks noChangeArrowheads="1"/>
              </p:cNvSpPr>
              <p:nvPr/>
            </p:nvSpPr>
            <p:spPr bwMode="auto">
              <a:xfrm>
                <a:off x="1210"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0" name="Rectangle 1379">
                <a:extLst>
                  <a:ext uri="{FF2B5EF4-FFF2-40B4-BE49-F238E27FC236}">
                    <a16:creationId xmlns:a16="http://schemas.microsoft.com/office/drawing/2014/main" id="{A45A66B9-E1F7-4FB7-9F20-62BE4B44B60F}"/>
                  </a:ext>
                </a:extLst>
              </p:cNvPr>
              <p:cNvSpPr>
                <a:spLocks noChangeArrowheads="1"/>
              </p:cNvSpPr>
              <p:nvPr/>
            </p:nvSpPr>
            <p:spPr bwMode="auto">
              <a:xfrm>
                <a:off x="1296"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1" name="Rectangle 1380">
                <a:extLst>
                  <a:ext uri="{FF2B5EF4-FFF2-40B4-BE49-F238E27FC236}">
                    <a16:creationId xmlns:a16="http://schemas.microsoft.com/office/drawing/2014/main" id="{81C067E8-33D2-44B2-814A-A49E9B54213E}"/>
                  </a:ext>
                </a:extLst>
              </p:cNvPr>
              <p:cNvSpPr>
                <a:spLocks noChangeArrowheads="1"/>
              </p:cNvSpPr>
              <p:nvPr/>
            </p:nvSpPr>
            <p:spPr bwMode="auto">
              <a:xfrm>
                <a:off x="1382"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2" name="Rectangle 1381">
                <a:extLst>
                  <a:ext uri="{FF2B5EF4-FFF2-40B4-BE49-F238E27FC236}">
                    <a16:creationId xmlns:a16="http://schemas.microsoft.com/office/drawing/2014/main" id="{5007178D-DC2E-4551-8A0C-406B7887D381}"/>
                  </a:ext>
                </a:extLst>
              </p:cNvPr>
              <p:cNvSpPr>
                <a:spLocks noChangeArrowheads="1"/>
              </p:cNvSpPr>
              <p:nvPr/>
            </p:nvSpPr>
            <p:spPr bwMode="auto">
              <a:xfrm>
                <a:off x="1468"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3" name="Rectangle 1382">
                <a:extLst>
                  <a:ext uri="{FF2B5EF4-FFF2-40B4-BE49-F238E27FC236}">
                    <a16:creationId xmlns:a16="http://schemas.microsoft.com/office/drawing/2014/main" id="{34945639-861D-4AC8-B080-689CCB49368F}"/>
                  </a:ext>
                </a:extLst>
              </p:cNvPr>
              <p:cNvSpPr>
                <a:spLocks noChangeArrowheads="1"/>
              </p:cNvSpPr>
              <p:nvPr/>
            </p:nvSpPr>
            <p:spPr bwMode="auto">
              <a:xfrm>
                <a:off x="1554" y="4137"/>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4" name="Rectangle 1383">
                <a:extLst>
                  <a:ext uri="{FF2B5EF4-FFF2-40B4-BE49-F238E27FC236}">
                    <a16:creationId xmlns:a16="http://schemas.microsoft.com/office/drawing/2014/main" id="{F028F9EC-3988-44F4-924D-E5707B37E944}"/>
                  </a:ext>
                </a:extLst>
              </p:cNvPr>
              <p:cNvSpPr>
                <a:spLocks noChangeArrowheads="1"/>
              </p:cNvSpPr>
              <p:nvPr/>
            </p:nvSpPr>
            <p:spPr bwMode="auto">
              <a:xfrm>
                <a:off x="1641" y="4137"/>
                <a:ext cx="44"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5" name="Rectangle 1384">
                <a:extLst>
                  <a:ext uri="{FF2B5EF4-FFF2-40B4-BE49-F238E27FC236}">
                    <a16:creationId xmlns:a16="http://schemas.microsoft.com/office/drawing/2014/main" id="{97009564-B2F8-483A-920B-ED3BA18706A5}"/>
                  </a:ext>
                </a:extLst>
              </p:cNvPr>
              <p:cNvSpPr>
                <a:spLocks noChangeArrowheads="1"/>
              </p:cNvSpPr>
              <p:nvPr/>
            </p:nvSpPr>
            <p:spPr bwMode="auto">
              <a:xfrm>
                <a:off x="1728"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6" name="Rectangle 1385">
                <a:extLst>
                  <a:ext uri="{FF2B5EF4-FFF2-40B4-BE49-F238E27FC236}">
                    <a16:creationId xmlns:a16="http://schemas.microsoft.com/office/drawing/2014/main" id="{F1C31431-ADEE-41EB-89C8-64B90D5E5479}"/>
                  </a:ext>
                </a:extLst>
              </p:cNvPr>
              <p:cNvSpPr>
                <a:spLocks noChangeArrowheads="1"/>
              </p:cNvSpPr>
              <p:nvPr/>
            </p:nvSpPr>
            <p:spPr bwMode="auto">
              <a:xfrm>
                <a:off x="1814"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7" name="Rectangle 1386">
                <a:extLst>
                  <a:ext uri="{FF2B5EF4-FFF2-40B4-BE49-F238E27FC236}">
                    <a16:creationId xmlns:a16="http://schemas.microsoft.com/office/drawing/2014/main" id="{30ACA2EE-7354-4C71-A1C3-5B7E8B3C12C3}"/>
                  </a:ext>
                </a:extLst>
              </p:cNvPr>
              <p:cNvSpPr>
                <a:spLocks noChangeArrowheads="1"/>
              </p:cNvSpPr>
              <p:nvPr/>
            </p:nvSpPr>
            <p:spPr bwMode="auto">
              <a:xfrm>
                <a:off x="1900"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8" name="Rectangle 1387">
                <a:extLst>
                  <a:ext uri="{FF2B5EF4-FFF2-40B4-BE49-F238E27FC236}">
                    <a16:creationId xmlns:a16="http://schemas.microsoft.com/office/drawing/2014/main" id="{F59544C2-1152-4F91-BA50-193F355D5632}"/>
                  </a:ext>
                </a:extLst>
              </p:cNvPr>
              <p:cNvSpPr>
                <a:spLocks noChangeArrowheads="1"/>
              </p:cNvSpPr>
              <p:nvPr/>
            </p:nvSpPr>
            <p:spPr bwMode="auto">
              <a:xfrm>
                <a:off x="1986"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799" name="Rectangle 1388">
                <a:extLst>
                  <a:ext uri="{FF2B5EF4-FFF2-40B4-BE49-F238E27FC236}">
                    <a16:creationId xmlns:a16="http://schemas.microsoft.com/office/drawing/2014/main" id="{5CA93255-0BB2-45B9-B7A4-628405ED3761}"/>
                  </a:ext>
                </a:extLst>
              </p:cNvPr>
              <p:cNvSpPr>
                <a:spLocks noChangeArrowheads="1"/>
              </p:cNvSpPr>
              <p:nvPr/>
            </p:nvSpPr>
            <p:spPr bwMode="auto">
              <a:xfrm>
                <a:off x="2073"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0" name="Rectangle 1389">
                <a:extLst>
                  <a:ext uri="{FF2B5EF4-FFF2-40B4-BE49-F238E27FC236}">
                    <a16:creationId xmlns:a16="http://schemas.microsoft.com/office/drawing/2014/main" id="{B327CDFF-663E-4BF5-B6FC-F340D68A2CF7}"/>
                  </a:ext>
                </a:extLst>
              </p:cNvPr>
              <p:cNvSpPr>
                <a:spLocks noChangeArrowheads="1"/>
              </p:cNvSpPr>
              <p:nvPr/>
            </p:nvSpPr>
            <p:spPr bwMode="auto">
              <a:xfrm>
                <a:off x="2160"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1" name="Rectangle 1390">
                <a:extLst>
                  <a:ext uri="{FF2B5EF4-FFF2-40B4-BE49-F238E27FC236}">
                    <a16:creationId xmlns:a16="http://schemas.microsoft.com/office/drawing/2014/main" id="{BE5322D9-9755-4816-9E02-2079E6234F1B}"/>
                  </a:ext>
                </a:extLst>
              </p:cNvPr>
              <p:cNvSpPr>
                <a:spLocks noChangeArrowheads="1"/>
              </p:cNvSpPr>
              <p:nvPr/>
            </p:nvSpPr>
            <p:spPr bwMode="auto">
              <a:xfrm>
                <a:off x="2246"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2" name="Rectangle 1391">
                <a:extLst>
                  <a:ext uri="{FF2B5EF4-FFF2-40B4-BE49-F238E27FC236}">
                    <a16:creationId xmlns:a16="http://schemas.microsoft.com/office/drawing/2014/main" id="{2906CF7E-0804-4E52-82CD-B037D6A8031E}"/>
                  </a:ext>
                </a:extLst>
              </p:cNvPr>
              <p:cNvSpPr>
                <a:spLocks noChangeArrowheads="1"/>
              </p:cNvSpPr>
              <p:nvPr/>
            </p:nvSpPr>
            <p:spPr bwMode="auto">
              <a:xfrm>
                <a:off x="2332"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3" name="Rectangle 1392">
                <a:extLst>
                  <a:ext uri="{FF2B5EF4-FFF2-40B4-BE49-F238E27FC236}">
                    <a16:creationId xmlns:a16="http://schemas.microsoft.com/office/drawing/2014/main" id="{5AA102E7-C816-4699-A2A1-142AEB7A3D94}"/>
                  </a:ext>
                </a:extLst>
              </p:cNvPr>
              <p:cNvSpPr>
                <a:spLocks noChangeArrowheads="1"/>
              </p:cNvSpPr>
              <p:nvPr/>
            </p:nvSpPr>
            <p:spPr bwMode="auto">
              <a:xfrm>
                <a:off x="2418" y="4137"/>
                <a:ext cx="43" cy="43"/>
              </a:xfrm>
              <a:prstGeom prst="rect">
                <a:avLst/>
              </a:prstGeom>
              <a:solidFill>
                <a:srgbClr val="E8E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4" name="Rectangle 1393">
                <a:extLst>
                  <a:ext uri="{FF2B5EF4-FFF2-40B4-BE49-F238E27FC236}">
                    <a16:creationId xmlns:a16="http://schemas.microsoft.com/office/drawing/2014/main" id="{DD092C46-DCD6-422D-8B26-93194006C11A}"/>
                  </a:ext>
                </a:extLst>
              </p:cNvPr>
              <p:cNvSpPr>
                <a:spLocks noChangeArrowheads="1"/>
              </p:cNvSpPr>
              <p:nvPr/>
            </p:nvSpPr>
            <p:spPr bwMode="auto">
              <a:xfrm>
                <a:off x="2504" y="4137"/>
                <a:ext cx="44"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5" name="Rectangle 1394">
                <a:extLst>
                  <a:ext uri="{FF2B5EF4-FFF2-40B4-BE49-F238E27FC236}">
                    <a16:creationId xmlns:a16="http://schemas.microsoft.com/office/drawing/2014/main" id="{87C9643E-5ADF-4A70-9190-BE81DDA9C80D}"/>
                  </a:ext>
                </a:extLst>
              </p:cNvPr>
              <p:cNvSpPr>
                <a:spLocks noChangeArrowheads="1"/>
              </p:cNvSpPr>
              <p:nvPr/>
            </p:nvSpPr>
            <p:spPr bwMode="auto">
              <a:xfrm>
                <a:off x="2591"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6" name="Rectangle 1395">
                <a:extLst>
                  <a:ext uri="{FF2B5EF4-FFF2-40B4-BE49-F238E27FC236}">
                    <a16:creationId xmlns:a16="http://schemas.microsoft.com/office/drawing/2014/main" id="{D81BA175-8544-4AF0-BA45-3CF5F5BBAD8C}"/>
                  </a:ext>
                </a:extLst>
              </p:cNvPr>
              <p:cNvSpPr>
                <a:spLocks noChangeArrowheads="1"/>
              </p:cNvSpPr>
              <p:nvPr/>
            </p:nvSpPr>
            <p:spPr bwMode="auto">
              <a:xfrm>
                <a:off x="2678"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7" name="Rectangle 1396">
                <a:extLst>
                  <a:ext uri="{FF2B5EF4-FFF2-40B4-BE49-F238E27FC236}">
                    <a16:creationId xmlns:a16="http://schemas.microsoft.com/office/drawing/2014/main" id="{930DD122-A285-46B5-9973-B56ACB20EE34}"/>
                  </a:ext>
                </a:extLst>
              </p:cNvPr>
              <p:cNvSpPr>
                <a:spLocks noChangeArrowheads="1"/>
              </p:cNvSpPr>
              <p:nvPr/>
            </p:nvSpPr>
            <p:spPr bwMode="auto">
              <a:xfrm>
                <a:off x="2764"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8" name="Rectangle 1397">
                <a:extLst>
                  <a:ext uri="{FF2B5EF4-FFF2-40B4-BE49-F238E27FC236}">
                    <a16:creationId xmlns:a16="http://schemas.microsoft.com/office/drawing/2014/main" id="{782FBE74-2873-4068-822D-7BEDE3C3C081}"/>
                  </a:ext>
                </a:extLst>
              </p:cNvPr>
              <p:cNvSpPr>
                <a:spLocks noChangeArrowheads="1"/>
              </p:cNvSpPr>
              <p:nvPr/>
            </p:nvSpPr>
            <p:spPr bwMode="auto">
              <a:xfrm>
                <a:off x="2850"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09" name="Rectangle 1398">
                <a:extLst>
                  <a:ext uri="{FF2B5EF4-FFF2-40B4-BE49-F238E27FC236}">
                    <a16:creationId xmlns:a16="http://schemas.microsoft.com/office/drawing/2014/main" id="{8CEC0B10-FDE6-4DF1-AC78-D4A496696500}"/>
                  </a:ext>
                </a:extLst>
              </p:cNvPr>
              <p:cNvSpPr>
                <a:spLocks noChangeArrowheads="1"/>
              </p:cNvSpPr>
              <p:nvPr/>
            </p:nvSpPr>
            <p:spPr bwMode="auto">
              <a:xfrm>
                <a:off x="2936"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0" name="Rectangle 1399">
                <a:extLst>
                  <a:ext uri="{FF2B5EF4-FFF2-40B4-BE49-F238E27FC236}">
                    <a16:creationId xmlns:a16="http://schemas.microsoft.com/office/drawing/2014/main" id="{82E0B658-E100-4C95-BA58-742DB1796CF2}"/>
                  </a:ext>
                </a:extLst>
              </p:cNvPr>
              <p:cNvSpPr>
                <a:spLocks noChangeArrowheads="1"/>
              </p:cNvSpPr>
              <p:nvPr/>
            </p:nvSpPr>
            <p:spPr bwMode="auto">
              <a:xfrm>
                <a:off x="3023"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1" name="Rectangle 1400">
                <a:extLst>
                  <a:ext uri="{FF2B5EF4-FFF2-40B4-BE49-F238E27FC236}">
                    <a16:creationId xmlns:a16="http://schemas.microsoft.com/office/drawing/2014/main" id="{2AE8C054-C627-4C9A-82F2-1AF2920E5340}"/>
                  </a:ext>
                </a:extLst>
              </p:cNvPr>
              <p:cNvSpPr>
                <a:spLocks noChangeArrowheads="1"/>
              </p:cNvSpPr>
              <p:nvPr/>
            </p:nvSpPr>
            <p:spPr bwMode="auto">
              <a:xfrm>
                <a:off x="3109" y="4137"/>
                <a:ext cx="44"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2" name="Rectangle 1401">
                <a:extLst>
                  <a:ext uri="{FF2B5EF4-FFF2-40B4-BE49-F238E27FC236}">
                    <a16:creationId xmlns:a16="http://schemas.microsoft.com/office/drawing/2014/main" id="{BB03841B-F0EE-4017-9993-285E94689CB7}"/>
                  </a:ext>
                </a:extLst>
              </p:cNvPr>
              <p:cNvSpPr>
                <a:spLocks noChangeArrowheads="1"/>
              </p:cNvSpPr>
              <p:nvPr/>
            </p:nvSpPr>
            <p:spPr bwMode="auto">
              <a:xfrm>
                <a:off x="3196"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3" name="Rectangle 1402">
                <a:extLst>
                  <a:ext uri="{FF2B5EF4-FFF2-40B4-BE49-F238E27FC236}">
                    <a16:creationId xmlns:a16="http://schemas.microsoft.com/office/drawing/2014/main" id="{A63DDFFA-DEA8-4691-9BD5-6FA933A5C045}"/>
                  </a:ext>
                </a:extLst>
              </p:cNvPr>
              <p:cNvSpPr>
                <a:spLocks noChangeArrowheads="1"/>
              </p:cNvSpPr>
              <p:nvPr/>
            </p:nvSpPr>
            <p:spPr bwMode="auto">
              <a:xfrm>
                <a:off x="3282"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4" name="Rectangle 1403">
                <a:extLst>
                  <a:ext uri="{FF2B5EF4-FFF2-40B4-BE49-F238E27FC236}">
                    <a16:creationId xmlns:a16="http://schemas.microsoft.com/office/drawing/2014/main" id="{22512626-CA83-4F5B-A8F7-39939EF2F30C}"/>
                  </a:ext>
                </a:extLst>
              </p:cNvPr>
              <p:cNvSpPr>
                <a:spLocks noChangeArrowheads="1"/>
              </p:cNvSpPr>
              <p:nvPr/>
            </p:nvSpPr>
            <p:spPr bwMode="auto">
              <a:xfrm>
                <a:off x="3368"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5" name="Rectangle 1404">
                <a:extLst>
                  <a:ext uri="{FF2B5EF4-FFF2-40B4-BE49-F238E27FC236}">
                    <a16:creationId xmlns:a16="http://schemas.microsoft.com/office/drawing/2014/main" id="{F608903E-FFF0-480B-88AB-BD66E9C0393B}"/>
                  </a:ext>
                </a:extLst>
              </p:cNvPr>
              <p:cNvSpPr>
                <a:spLocks noChangeArrowheads="1"/>
              </p:cNvSpPr>
              <p:nvPr/>
            </p:nvSpPr>
            <p:spPr bwMode="auto">
              <a:xfrm>
                <a:off x="3454" y="4137"/>
                <a:ext cx="44"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6" name="Rectangle 1405">
                <a:extLst>
                  <a:ext uri="{FF2B5EF4-FFF2-40B4-BE49-F238E27FC236}">
                    <a16:creationId xmlns:a16="http://schemas.microsoft.com/office/drawing/2014/main" id="{CD72EFDB-0BC7-46F7-88B3-18617D0419B1}"/>
                  </a:ext>
                </a:extLst>
              </p:cNvPr>
              <p:cNvSpPr>
                <a:spLocks noChangeArrowheads="1"/>
              </p:cNvSpPr>
              <p:nvPr/>
            </p:nvSpPr>
            <p:spPr bwMode="auto">
              <a:xfrm>
                <a:off x="3541"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7" name="Rectangle 1406">
                <a:extLst>
                  <a:ext uri="{FF2B5EF4-FFF2-40B4-BE49-F238E27FC236}">
                    <a16:creationId xmlns:a16="http://schemas.microsoft.com/office/drawing/2014/main" id="{CCC4B72B-566C-4661-A3A9-358B4557F607}"/>
                  </a:ext>
                </a:extLst>
              </p:cNvPr>
              <p:cNvSpPr>
                <a:spLocks noChangeArrowheads="1"/>
              </p:cNvSpPr>
              <p:nvPr/>
            </p:nvSpPr>
            <p:spPr bwMode="auto">
              <a:xfrm>
                <a:off x="3628"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8" name="Rectangle 1407">
                <a:extLst>
                  <a:ext uri="{FF2B5EF4-FFF2-40B4-BE49-F238E27FC236}">
                    <a16:creationId xmlns:a16="http://schemas.microsoft.com/office/drawing/2014/main" id="{E41252F4-CEA4-46DE-BB4B-6D0B81695DBB}"/>
                  </a:ext>
                </a:extLst>
              </p:cNvPr>
              <p:cNvSpPr>
                <a:spLocks noChangeArrowheads="1"/>
              </p:cNvSpPr>
              <p:nvPr/>
            </p:nvSpPr>
            <p:spPr bwMode="auto">
              <a:xfrm>
                <a:off x="3714"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19" name="Rectangle 1408">
                <a:extLst>
                  <a:ext uri="{FF2B5EF4-FFF2-40B4-BE49-F238E27FC236}">
                    <a16:creationId xmlns:a16="http://schemas.microsoft.com/office/drawing/2014/main" id="{2E915D61-52E5-4CD5-A5A2-0C1D43C9A708}"/>
                  </a:ext>
                </a:extLst>
              </p:cNvPr>
              <p:cNvSpPr>
                <a:spLocks noChangeArrowheads="1"/>
              </p:cNvSpPr>
              <p:nvPr/>
            </p:nvSpPr>
            <p:spPr bwMode="auto">
              <a:xfrm>
                <a:off x="3800"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0" name="Rectangle 1409">
                <a:extLst>
                  <a:ext uri="{FF2B5EF4-FFF2-40B4-BE49-F238E27FC236}">
                    <a16:creationId xmlns:a16="http://schemas.microsoft.com/office/drawing/2014/main" id="{034C7EB4-15C0-4E3A-A912-026277B231B1}"/>
                  </a:ext>
                </a:extLst>
              </p:cNvPr>
              <p:cNvSpPr>
                <a:spLocks noChangeArrowheads="1"/>
              </p:cNvSpPr>
              <p:nvPr/>
            </p:nvSpPr>
            <p:spPr bwMode="auto">
              <a:xfrm>
                <a:off x="3886"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1" name="Rectangle 1410">
                <a:extLst>
                  <a:ext uri="{FF2B5EF4-FFF2-40B4-BE49-F238E27FC236}">
                    <a16:creationId xmlns:a16="http://schemas.microsoft.com/office/drawing/2014/main" id="{07605AF5-4E43-4B0E-ABEC-CB19904904FF}"/>
                  </a:ext>
                </a:extLst>
              </p:cNvPr>
              <p:cNvSpPr>
                <a:spLocks noChangeArrowheads="1"/>
              </p:cNvSpPr>
              <p:nvPr/>
            </p:nvSpPr>
            <p:spPr bwMode="auto">
              <a:xfrm>
                <a:off x="3973"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2" name="Rectangle 1411">
                <a:extLst>
                  <a:ext uri="{FF2B5EF4-FFF2-40B4-BE49-F238E27FC236}">
                    <a16:creationId xmlns:a16="http://schemas.microsoft.com/office/drawing/2014/main" id="{264015BE-A19F-47AA-B9E0-94CA1F326D05}"/>
                  </a:ext>
                </a:extLst>
              </p:cNvPr>
              <p:cNvSpPr>
                <a:spLocks noChangeArrowheads="1"/>
              </p:cNvSpPr>
              <p:nvPr/>
            </p:nvSpPr>
            <p:spPr bwMode="auto">
              <a:xfrm>
                <a:off x="4059" y="4137"/>
                <a:ext cx="44"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3" name="Rectangle 1412">
                <a:extLst>
                  <a:ext uri="{FF2B5EF4-FFF2-40B4-BE49-F238E27FC236}">
                    <a16:creationId xmlns:a16="http://schemas.microsoft.com/office/drawing/2014/main" id="{9D4401FD-EA63-4121-AE50-3DF66AA5E0E2}"/>
                  </a:ext>
                </a:extLst>
              </p:cNvPr>
              <p:cNvSpPr>
                <a:spLocks noChangeArrowheads="1"/>
              </p:cNvSpPr>
              <p:nvPr/>
            </p:nvSpPr>
            <p:spPr bwMode="auto">
              <a:xfrm>
                <a:off x="4147"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4" name="Rectangle 1413">
                <a:extLst>
                  <a:ext uri="{FF2B5EF4-FFF2-40B4-BE49-F238E27FC236}">
                    <a16:creationId xmlns:a16="http://schemas.microsoft.com/office/drawing/2014/main" id="{FF814EA9-5953-4820-B5D0-E129E85F527E}"/>
                  </a:ext>
                </a:extLst>
              </p:cNvPr>
              <p:cNvSpPr>
                <a:spLocks noChangeArrowheads="1"/>
              </p:cNvSpPr>
              <p:nvPr/>
            </p:nvSpPr>
            <p:spPr bwMode="auto">
              <a:xfrm>
                <a:off x="4233"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5" name="Rectangle 1414">
                <a:extLst>
                  <a:ext uri="{FF2B5EF4-FFF2-40B4-BE49-F238E27FC236}">
                    <a16:creationId xmlns:a16="http://schemas.microsoft.com/office/drawing/2014/main" id="{3A50D95D-5034-4DA5-A947-AD13341A5CB9}"/>
                  </a:ext>
                </a:extLst>
              </p:cNvPr>
              <p:cNvSpPr>
                <a:spLocks noChangeArrowheads="1"/>
              </p:cNvSpPr>
              <p:nvPr/>
            </p:nvSpPr>
            <p:spPr bwMode="auto">
              <a:xfrm>
                <a:off x="4318"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6" name="Rectangle 1415">
                <a:extLst>
                  <a:ext uri="{FF2B5EF4-FFF2-40B4-BE49-F238E27FC236}">
                    <a16:creationId xmlns:a16="http://schemas.microsoft.com/office/drawing/2014/main" id="{B7A207C6-2903-4660-A936-E938023ACFDF}"/>
                  </a:ext>
                </a:extLst>
              </p:cNvPr>
              <p:cNvSpPr>
                <a:spLocks noChangeArrowheads="1"/>
              </p:cNvSpPr>
              <p:nvPr/>
            </p:nvSpPr>
            <p:spPr bwMode="auto">
              <a:xfrm>
                <a:off x="4404"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7" name="Rectangle 1416">
                <a:extLst>
                  <a:ext uri="{FF2B5EF4-FFF2-40B4-BE49-F238E27FC236}">
                    <a16:creationId xmlns:a16="http://schemas.microsoft.com/office/drawing/2014/main" id="{389A365F-E015-47A3-9381-7245D835C39B}"/>
                  </a:ext>
                </a:extLst>
              </p:cNvPr>
              <p:cNvSpPr>
                <a:spLocks noChangeArrowheads="1"/>
              </p:cNvSpPr>
              <p:nvPr/>
            </p:nvSpPr>
            <p:spPr bwMode="auto">
              <a:xfrm>
                <a:off x="4491"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8" name="Rectangle 1417">
                <a:extLst>
                  <a:ext uri="{FF2B5EF4-FFF2-40B4-BE49-F238E27FC236}">
                    <a16:creationId xmlns:a16="http://schemas.microsoft.com/office/drawing/2014/main" id="{FD75D174-2FE3-4168-AB78-7B3DE8CA8E90}"/>
                  </a:ext>
                </a:extLst>
              </p:cNvPr>
              <p:cNvSpPr>
                <a:spLocks noChangeArrowheads="1"/>
              </p:cNvSpPr>
              <p:nvPr/>
            </p:nvSpPr>
            <p:spPr bwMode="auto">
              <a:xfrm>
                <a:off x="4578"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29" name="Rectangle 1418">
                <a:extLst>
                  <a:ext uri="{FF2B5EF4-FFF2-40B4-BE49-F238E27FC236}">
                    <a16:creationId xmlns:a16="http://schemas.microsoft.com/office/drawing/2014/main" id="{3B868BC4-FBC1-4212-9502-30513F336609}"/>
                  </a:ext>
                </a:extLst>
              </p:cNvPr>
              <p:cNvSpPr>
                <a:spLocks noChangeArrowheads="1"/>
              </p:cNvSpPr>
              <p:nvPr/>
            </p:nvSpPr>
            <p:spPr bwMode="auto">
              <a:xfrm>
                <a:off x="4664"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0" name="Rectangle 1419">
                <a:extLst>
                  <a:ext uri="{FF2B5EF4-FFF2-40B4-BE49-F238E27FC236}">
                    <a16:creationId xmlns:a16="http://schemas.microsoft.com/office/drawing/2014/main" id="{E80AD13E-5453-4057-B571-68A62456AECB}"/>
                  </a:ext>
                </a:extLst>
              </p:cNvPr>
              <p:cNvSpPr>
                <a:spLocks noChangeArrowheads="1"/>
              </p:cNvSpPr>
              <p:nvPr/>
            </p:nvSpPr>
            <p:spPr bwMode="auto">
              <a:xfrm>
                <a:off x="4750"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1" name="Rectangle 1420">
                <a:extLst>
                  <a:ext uri="{FF2B5EF4-FFF2-40B4-BE49-F238E27FC236}">
                    <a16:creationId xmlns:a16="http://schemas.microsoft.com/office/drawing/2014/main" id="{8AC6C87F-B31D-465F-906E-1FAB992508BE}"/>
                  </a:ext>
                </a:extLst>
              </p:cNvPr>
              <p:cNvSpPr>
                <a:spLocks noChangeArrowheads="1"/>
              </p:cNvSpPr>
              <p:nvPr/>
            </p:nvSpPr>
            <p:spPr bwMode="auto">
              <a:xfrm>
                <a:off x="4836"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2" name="Rectangle 1421">
                <a:extLst>
                  <a:ext uri="{FF2B5EF4-FFF2-40B4-BE49-F238E27FC236}">
                    <a16:creationId xmlns:a16="http://schemas.microsoft.com/office/drawing/2014/main" id="{73001445-E3FC-474A-ADD3-1405CC7542F9}"/>
                  </a:ext>
                </a:extLst>
              </p:cNvPr>
              <p:cNvSpPr>
                <a:spLocks noChangeArrowheads="1"/>
              </p:cNvSpPr>
              <p:nvPr/>
            </p:nvSpPr>
            <p:spPr bwMode="auto">
              <a:xfrm>
                <a:off x="4923"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3" name="Rectangle 1422">
                <a:extLst>
                  <a:ext uri="{FF2B5EF4-FFF2-40B4-BE49-F238E27FC236}">
                    <a16:creationId xmlns:a16="http://schemas.microsoft.com/office/drawing/2014/main" id="{39E9FBB0-ABB3-4ECC-8B4C-70910CF5276F}"/>
                  </a:ext>
                </a:extLst>
              </p:cNvPr>
              <p:cNvSpPr>
                <a:spLocks noChangeArrowheads="1"/>
              </p:cNvSpPr>
              <p:nvPr/>
            </p:nvSpPr>
            <p:spPr bwMode="auto">
              <a:xfrm>
                <a:off x="5009" y="4137"/>
                <a:ext cx="44"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4" name="Rectangle 1423">
                <a:extLst>
                  <a:ext uri="{FF2B5EF4-FFF2-40B4-BE49-F238E27FC236}">
                    <a16:creationId xmlns:a16="http://schemas.microsoft.com/office/drawing/2014/main" id="{A64E7B6F-2D2B-4820-8BFC-916B7CA52A04}"/>
                  </a:ext>
                </a:extLst>
              </p:cNvPr>
              <p:cNvSpPr>
                <a:spLocks noChangeArrowheads="1"/>
              </p:cNvSpPr>
              <p:nvPr/>
            </p:nvSpPr>
            <p:spPr bwMode="auto">
              <a:xfrm>
                <a:off x="5096"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5" name="Rectangle 1424">
                <a:extLst>
                  <a:ext uri="{FF2B5EF4-FFF2-40B4-BE49-F238E27FC236}">
                    <a16:creationId xmlns:a16="http://schemas.microsoft.com/office/drawing/2014/main" id="{414C65FB-6308-4D30-B893-D9B793DBD0C7}"/>
                  </a:ext>
                </a:extLst>
              </p:cNvPr>
              <p:cNvSpPr>
                <a:spLocks noChangeArrowheads="1"/>
              </p:cNvSpPr>
              <p:nvPr/>
            </p:nvSpPr>
            <p:spPr bwMode="auto">
              <a:xfrm>
                <a:off x="5182"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6" name="Rectangle 1425">
                <a:extLst>
                  <a:ext uri="{FF2B5EF4-FFF2-40B4-BE49-F238E27FC236}">
                    <a16:creationId xmlns:a16="http://schemas.microsoft.com/office/drawing/2014/main" id="{31312927-5C15-4C69-BCD8-C5EC444780CA}"/>
                  </a:ext>
                </a:extLst>
              </p:cNvPr>
              <p:cNvSpPr>
                <a:spLocks noChangeArrowheads="1"/>
              </p:cNvSpPr>
              <p:nvPr/>
            </p:nvSpPr>
            <p:spPr bwMode="auto">
              <a:xfrm>
                <a:off x="5268"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7" name="Rectangle 1426">
                <a:extLst>
                  <a:ext uri="{FF2B5EF4-FFF2-40B4-BE49-F238E27FC236}">
                    <a16:creationId xmlns:a16="http://schemas.microsoft.com/office/drawing/2014/main" id="{76E83B40-754C-4681-B69E-C9ACB995FE55}"/>
                  </a:ext>
                </a:extLst>
              </p:cNvPr>
              <p:cNvSpPr>
                <a:spLocks noChangeArrowheads="1"/>
              </p:cNvSpPr>
              <p:nvPr/>
            </p:nvSpPr>
            <p:spPr bwMode="auto">
              <a:xfrm>
                <a:off x="5354" y="4137"/>
                <a:ext cx="44"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8" name="Rectangle 1427">
                <a:extLst>
                  <a:ext uri="{FF2B5EF4-FFF2-40B4-BE49-F238E27FC236}">
                    <a16:creationId xmlns:a16="http://schemas.microsoft.com/office/drawing/2014/main" id="{D5B17B13-1252-498C-90C5-DCFDFB353587}"/>
                  </a:ext>
                </a:extLst>
              </p:cNvPr>
              <p:cNvSpPr>
                <a:spLocks noChangeArrowheads="1"/>
              </p:cNvSpPr>
              <p:nvPr/>
            </p:nvSpPr>
            <p:spPr bwMode="auto">
              <a:xfrm>
                <a:off x="5441"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39" name="Rectangle 1428">
                <a:extLst>
                  <a:ext uri="{FF2B5EF4-FFF2-40B4-BE49-F238E27FC236}">
                    <a16:creationId xmlns:a16="http://schemas.microsoft.com/office/drawing/2014/main" id="{77AB2BE9-E26F-491B-A975-4D0C5F0B8D92}"/>
                  </a:ext>
                </a:extLst>
              </p:cNvPr>
              <p:cNvSpPr>
                <a:spLocks noChangeArrowheads="1"/>
              </p:cNvSpPr>
              <p:nvPr/>
            </p:nvSpPr>
            <p:spPr bwMode="auto">
              <a:xfrm>
                <a:off x="5528"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0" name="Rectangle 1429">
                <a:extLst>
                  <a:ext uri="{FF2B5EF4-FFF2-40B4-BE49-F238E27FC236}">
                    <a16:creationId xmlns:a16="http://schemas.microsoft.com/office/drawing/2014/main" id="{B15A2262-2991-47FA-B680-6F7AD856502C}"/>
                  </a:ext>
                </a:extLst>
              </p:cNvPr>
              <p:cNvSpPr>
                <a:spLocks noChangeArrowheads="1"/>
              </p:cNvSpPr>
              <p:nvPr/>
            </p:nvSpPr>
            <p:spPr bwMode="auto">
              <a:xfrm>
                <a:off x="5614"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1" name="Rectangle 1430">
                <a:extLst>
                  <a:ext uri="{FF2B5EF4-FFF2-40B4-BE49-F238E27FC236}">
                    <a16:creationId xmlns:a16="http://schemas.microsoft.com/office/drawing/2014/main" id="{EF324334-8768-40A7-AFDF-4AC1E4BDBCF9}"/>
                  </a:ext>
                </a:extLst>
              </p:cNvPr>
              <p:cNvSpPr>
                <a:spLocks noChangeArrowheads="1"/>
              </p:cNvSpPr>
              <p:nvPr/>
            </p:nvSpPr>
            <p:spPr bwMode="auto">
              <a:xfrm>
                <a:off x="5700" y="4137"/>
                <a:ext cx="43" cy="43"/>
              </a:xfrm>
              <a:prstGeom prst="rect">
                <a:avLst/>
              </a:prstGeom>
              <a:solidFill>
                <a:srgbClr val="D3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2" name="Rectangle 1431">
                <a:extLst>
                  <a:ext uri="{FF2B5EF4-FFF2-40B4-BE49-F238E27FC236}">
                    <a16:creationId xmlns:a16="http://schemas.microsoft.com/office/drawing/2014/main" id="{3AFFA8E0-9AB2-476C-B70C-DA3C7EE0B0AD}"/>
                  </a:ext>
                </a:extLst>
              </p:cNvPr>
              <p:cNvSpPr>
                <a:spLocks noChangeArrowheads="1"/>
              </p:cNvSpPr>
              <p:nvPr/>
            </p:nvSpPr>
            <p:spPr bwMode="auto">
              <a:xfrm>
                <a:off x="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3" name="Rectangle 1432">
                <a:extLst>
                  <a:ext uri="{FF2B5EF4-FFF2-40B4-BE49-F238E27FC236}">
                    <a16:creationId xmlns:a16="http://schemas.microsoft.com/office/drawing/2014/main" id="{0608A5E7-6BBA-4D81-B3BC-9B6402016FA9}"/>
                  </a:ext>
                </a:extLst>
              </p:cNvPr>
              <p:cNvSpPr>
                <a:spLocks noChangeArrowheads="1"/>
              </p:cNvSpPr>
              <p:nvPr/>
            </p:nvSpPr>
            <p:spPr bwMode="auto">
              <a:xfrm>
                <a:off x="8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4" name="Rectangle 1433">
                <a:extLst>
                  <a:ext uri="{FF2B5EF4-FFF2-40B4-BE49-F238E27FC236}">
                    <a16:creationId xmlns:a16="http://schemas.microsoft.com/office/drawing/2014/main" id="{282C67CF-FAD8-4E4A-9C9F-DE46C4486FD5}"/>
                  </a:ext>
                </a:extLst>
              </p:cNvPr>
              <p:cNvSpPr>
                <a:spLocks noChangeArrowheads="1"/>
              </p:cNvSpPr>
              <p:nvPr/>
            </p:nvSpPr>
            <p:spPr bwMode="auto">
              <a:xfrm>
                <a:off x="173"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5" name="Rectangle 1434">
                <a:extLst>
                  <a:ext uri="{FF2B5EF4-FFF2-40B4-BE49-F238E27FC236}">
                    <a16:creationId xmlns:a16="http://schemas.microsoft.com/office/drawing/2014/main" id="{2C3557D3-2403-4760-A09A-D4912C67C702}"/>
                  </a:ext>
                </a:extLst>
              </p:cNvPr>
              <p:cNvSpPr>
                <a:spLocks noChangeArrowheads="1"/>
              </p:cNvSpPr>
              <p:nvPr/>
            </p:nvSpPr>
            <p:spPr bwMode="auto">
              <a:xfrm>
                <a:off x="26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6" name="Rectangle 1435">
                <a:extLst>
                  <a:ext uri="{FF2B5EF4-FFF2-40B4-BE49-F238E27FC236}">
                    <a16:creationId xmlns:a16="http://schemas.microsoft.com/office/drawing/2014/main" id="{F2A9F986-56DB-4F1F-BB91-968DEAB1578E}"/>
                  </a:ext>
                </a:extLst>
              </p:cNvPr>
              <p:cNvSpPr>
                <a:spLocks noChangeArrowheads="1"/>
              </p:cNvSpPr>
              <p:nvPr/>
            </p:nvSpPr>
            <p:spPr bwMode="auto">
              <a:xfrm>
                <a:off x="34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7" name="Rectangle 1436">
                <a:extLst>
                  <a:ext uri="{FF2B5EF4-FFF2-40B4-BE49-F238E27FC236}">
                    <a16:creationId xmlns:a16="http://schemas.microsoft.com/office/drawing/2014/main" id="{29418AF3-74A7-4283-A39D-9E9025A97519}"/>
                  </a:ext>
                </a:extLst>
              </p:cNvPr>
              <p:cNvSpPr>
                <a:spLocks noChangeArrowheads="1"/>
              </p:cNvSpPr>
              <p:nvPr/>
            </p:nvSpPr>
            <p:spPr bwMode="auto">
              <a:xfrm>
                <a:off x="432"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8" name="Rectangle 1437">
                <a:extLst>
                  <a:ext uri="{FF2B5EF4-FFF2-40B4-BE49-F238E27FC236}">
                    <a16:creationId xmlns:a16="http://schemas.microsoft.com/office/drawing/2014/main" id="{CE71C478-E253-4CA4-96B9-BF28DA0FE6F0}"/>
                  </a:ext>
                </a:extLst>
              </p:cNvPr>
              <p:cNvSpPr>
                <a:spLocks noChangeArrowheads="1"/>
              </p:cNvSpPr>
              <p:nvPr/>
            </p:nvSpPr>
            <p:spPr bwMode="auto">
              <a:xfrm>
                <a:off x="51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49" name="Rectangle 1438">
                <a:extLst>
                  <a:ext uri="{FF2B5EF4-FFF2-40B4-BE49-F238E27FC236}">
                    <a16:creationId xmlns:a16="http://schemas.microsoft.com/office/drawing/2014/main" id="{A90E41EA-C4F6-4F39-9D86-2515C26AFABF}"/>
                  </a:ext>
                </a:extLst>
              </p:cNvPr>
              <p:cNvSpPr>
                <a:spLocks noChangeArrowheads="1"/>
              </p:cNvSpPr>
              <p:nvPr/>
            </p:nvSpPr>
            <p:spPr bwMode="auto">
              <a:xfrm>
                <a:off x="604"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0" name="Rectangle 1439">
                <a:extLst>
                  <a:ext uri="{FF2B5EF4-FFF2-40B4-BE49-F238E27FC236}">
                    <a16:creationId xmlns:a16="http://schemas.microsoft.com/office/drawing/2014/main" id="{9427B0A9-05F4-4106-BAC5-BDB218E2E828}"/>
                  </a:ext>
                </a:extLst>
              </p:cNvPr>
              <p:cNvSpPr>
                <a:spLocks noChangeArrowheads="1"/>
              </p:cNvSpPr>
              <p:nvPr/>
            </p:nvSpPr>
            <p:spPr bwMode="auto">
              <a:xfrm>
                <a:off x="691"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1" name="Rectangle 1440">
                <a:extLst>
                  <a:ext uri="{FF2B5EF4-FFF2-40B4-BE49-F238E27FC236}">
                    <a16:creationId xmlns:a16="http://schemas.microsoft.com/office/drawing/2014/main" id="{AE63E8AF-33C0-43F2-9410-26B7E1EC046C}"/>
                  </a:ext>
                </a:extLst>
              </p:cNvPr>
              <p:cNvSpPr>
                <a:spLocks noChangeArrowheads="1"/>
              </p:cNvSpPr>
              <p:nvPr/>
            </p:nvSpPr>
            <p:spPr bwMode="auto">
              <a:xfrm>
                <a:off x="77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2" name="Rectangle 1441">
                <a:extLst>
                  <a:ext uri="{FF2B5EF4-FFF2-40B4-BE49-F238E27FC236}">
                    <a16:creationId xmlns:a16="http://schemas.microsoft.com/office/drawing/2014/main" id="{8A7787E3-70F2-41B0-9B52-26F78451ECEC}"/>
                  </a:ext>
                </a:extLst>
              </p:cNvPr>
              <p:cNvSpPr>
                <a:spLocks noChangeArrowheads="1"/>
              </p:cNvSpPr>
              <p:nvPr/>
            </p:nvSpPr>
            <p:spPr bwMode="auto">
              <a:xfrm>
                <a:off x="864"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3" name="Rectangle 1442">
                <a:extLst>
                  <a:ext uri="{FF2B5EF4-FFF2-40B4-BE49-F238E27FC236}">
                    <a16:creationId xmlns:a16="http://schemas.microsoft.com/office/drawing/2014/main" id="{42694863-CFA7-47D0-86AC-F31F3125C87A}"/>
                  </a:ext>
                </a:extLst>
              </p:cNvPr>
              <p:cNvSpPr>
                <a:spLocks noChangeArrowheads="1"/>
              </p:cNvSpPr>
              <p:nvPr/>
            </p:nvSpPr>
            <p:spPr bwMode="auto">
              <a:xfrm>
                <a:off x="95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4" name="Rectangle 1443">
                <a:extLst>
                  <a:ext uri="{FF2B5EF4-FFF2-40B4-BE49-F238E27FC236}">
                    <a16:creationId xmlns:a16="http://schemas.microsoft.com/office/drawing/2014/main" id="{F2042165-DF4C-409D-89CC-9FC1A746EB3A}"/>
                  </a:ext>
                </a:extLst>
              </p:cNvPr>
              <p:cNvSpPr>
                <a:spLocks noChangeArrowheads="1"/>
              </p:cNvSpPr>
              <p:nvPr/>
            </p:nvSpPr>
            <p:spPr bwMode="auto">
              <a:xfrm>
                <a:off x="103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5" name="Rectangle 1444">
                <a:extLst>
                  <a:ext uri="{FF2B5EF4-FFF2-40B4-BE49-F238E27FC236}">
                    <a16:creationId xmlns:a16="http://schemas.microsoft.com/office/drawing/2014/main" id="{D0E9EF46-16D5-4AA1-A9DC-767FF8FDB5E1}"/>
                  </a:ext>
                </a:extLst>
              </p:cNvPr>
              <p:cNvSpPr>
                <a:spLocks noChangeArrowheads="1"/>
              </p:cNvSpPr>
              <p:nvPr/>
            </p:nvSpPr>
            <p:spPr bwMode="auto">
              <a:xfrm>
                <a:off x="1123"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6" name="Rectangle 1445">
                <a:extLst>
                  <a:ext uri="{FF2B5EF4-FFF2-40B4-BE49-F238E27FC236}">
                    <a16:creationId xmlns:a16="http://schemas.microsoft.com/office/drawing/2014/main" id="{F3D4E4CC-B8A6-45CB-83B7-2307BD1D7725}"/>
                  </a:ext>
                </a:extLst>
              </p:cNvPr>
              <p:cNvSpPr>
                <a:spLocks noChangeArrowheads="1"/>
              </p:cNvSpPr>
              <p:nvPr/>
            </p:nvSpPr>
            <p:spPr bwMode="auto">
              <a:xfrm>
                <a:off x="121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7" name="Rectangle 1446">
                <a:extLst>
                  <a:ext uri="{FF2B5EF4-FFF2-40B4-BE49-F238E27FC236}">
                    <a16:creationId xmlns:a16="http://schemas.microsoft.com/office/drawing/2014/main" id="{D1C5C94B-B08F-4617-A792-C864DE1859F6}"/>
                  </a:ext>
                </a:extLst>
              </p:cNvPr>
              <p:cNvSpPr>
                <a:spLocks noChangeArrowheads="1"/>
              </p:cNvSpPr>
              <p:nvPr/>
            </p:nvSpPr>
            <p:spPr bwMode="auto">
              <a:xfrm>
                <a:off x="129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8" name="Rectangle 1447">
                <a:extLst>
                  <a:ext uri="{FF2B5EF4-FFF2-40B4-BE49-F238E27FC236}">
                    <a16:creationId xmlns:a16="http://schemas.microsoft.com/office/drawing/2014/main" id="{703B97D4-7BF3-4749-86F9-58EB7F216676}"/>
                  </a:ext>
                </a:extLst>
              </p:cNvPr>
              <p:cNvSpPr>
                <a:spLocks noChangeArrowheads="1"/>
              </p:cNvSpPr>
              <p:nvPr/>
            </p:nvSpPr>
            <p:spPr bwMode="auto">
              <a:xfrm>
                <a:off x="1382"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59" name="Rectangle 1448">
                <a:extLst>
                  <a:ext uri="{FF2B5EF4-FFF2-40B4-BE49-F238E27FC236}">
                    <a16:creationId xmlns:a16="http://schemas.microsoft.com/office/drawing/2014/main" id="{C5AE5FD5-4D34-47C6-83E2-3FD3EB34BB8E}"/>
                  </a:ext>
                </a:extLst>
              </p:cNvPr>
              <p:cNvSpPr>
                <a:spLocks noChangeArrowheads="1"/>
              </p:cNvSpPr>
              <p:nvPr/>
            </p:nvSpPr>
            <p:spPr bwMode="auto">
              <a:xfrm>
                <a:off x="146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0" name="Rectangle 1449">
                <a:extLst>
                  <a:ext uri="{FF2B5EF4-FFF2-40B4-BE49-F238E27FC236}">
                    <a16:creationId xmlns:a16="http://schemas.microsoft.com/office/drawing/2014/main" id="{B678CE14-F3AF-4AC3-A71B-C17A4D746F93}"/>
                  </a:ext>
                </a:extLst>
              </p:cNvPr>
              <p:cNvSpPr>
                <a:spLocks noChangeArrowheads="1"/>
              </p:cNvSpPr>
              <p:nvPr/>
            </p:nvSpPr>
            <p:spPr bwMode="auto">
              <a:xfrm>
                <a:off x="1554"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1" name="Rectangle 1450">
                <a:extLst>
                  <a:ext uri="{FF2B5EF4-FFF2-40B4-BE49-F238E27FC236}">
                    <a16:creationId xmlns:a16="http://schemas.microsoft.com/office/drawing/2014/main" id="{1E7C1014-B74D-4A71-B48C-CDEE4222D39B}"/>
                  </a:ext>
                </a:extLst>
              </p:cNvPr>
              <p:cNvSpPr>
                <a:spLocks noChangeArrowheads="1"/>
              </p:cNvSpPr>
              <p:nvPr/>
            </p:nvSpPr>
            <p:spPr bwMode="auto">
              <a:xfrm>
                <a:off x="1641"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2" name="Rectangle 1451">
                <a:extLst>
                  <a:ext uri="{FF2B5EF4-FFF2-40B4-BE49-F238E27FC236}">
                    <a16:creationId xmlns:a16="http://schemas.microsoft.com/office/drawing/2014/main" id="{44F412F8-56E1-49B4-9A24-3ACEE66DBB12}"/>
                  </a:ext>
                </a:extLst>
              </p:cNvPr>
              <p:cNvSpPr>
                <a:spLocks noChangeArrowheads="1"/>
              </p:cNvSpPr>
              <p:nvPr/>
            </p:nvSpPr>
            <p:spPr bwMode="auto">
              <a:xfrm>
                <a:off x="172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3" name="Rectangle 1452">
                <a:extLst>
                  <a:ext uri="{FF2B5EF4-FFF2-40B4-BE49-F238E27FC236}">
                    <a16:creationId xmlns:a16="http://schemas.microsoft.com/office/drawing/2014/main" id="{D061A4A1-F7C4-42CA-AEDA-27D61FF74DF3}"/>
                  </a:ext>
                </a:extLst>
              </p:cNvPr>
              <p:cNvSpPr>
                <a:spLocks noChangeArrowheads="1"/>
              </p:cNvSpPr>
              <p:nvPr/>
            </p:nvSpPr>
            <p:spPr bwMode="auto">
              <a:xfrm>
                <a:off x="1814"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4" name="Rectangle 1453">
                <a:extLst>
                  <a:ext uri="{FF2B5EF4-FFF2-40B4-BE49-F238E27FC236}">
                    <a16:creationId xmlns:a16="http://schemas.microsoft.com/office/drawing/2014/main" id="{D381D27A-D14B-4B02-BE8E-E55A1FE28E6A}"/>
                  </a:ext>
                </a:extLst>
              </p:cNvPr>
              <p:cNvSpPr>
                <a:spLocks noChangeArrowheads="1"/>
              </p:cNvSpPr>
              <p:nvPr/>
            </p:nvSpPr>
            <p:spPr bwMode="auto">
              <a:xfrm>
                <a:off x="190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5" name="Rectangle 1454">
                <a:extLst>
                  <a:ext uri="{FF2B5EF4-FFF2-40B4-BE49-F238E27FC236}">
                    <a16:creationId xmlns:a16="http://schemas.microsoft.com/office/drawing/2014/main" id="{F26A99F5-D584-492D-BD15-CF21BA4254BD}"/>
                  </a:ext>
                </a:extLst>
              </p:cNvPr>
              <p:cNvSpPr>
                <a:spLocks noChangeArrowheads="1"/>
              </p:cNvSpPr>
              <p:nvPr/>
            </p:nvSpPr>
            <p:spPr bwMode="auto">
              <a:xfrm>
                <a:off x="198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6" name="Rectangle 1455">
                <a:extLst>
                  <a:ext uri="{FF2B5EF4-FFF2-40B4-BE49-F238E27FC236}">
                    <a16:creationId xmlns:a16="http://schemas.microsoft.com/office/drawing/2014/main" id="{A51195B5-41D9-4E4C-91A5-DE6CA174C6FA}"/>
                  </a:ext>
                </a:extLst>
              </p:cNvPr>
              <p:cNvSpPr>
                <a:spLocks noChangeArrowheads="1"/>
              </p:cNvSpPr>
              <p:nvPr/>
            </p:nvSpPr>
            <p:spPr bwMode="auto">
              <a:xfrm>
                <a:off x="2073"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7" name="Rectangle 1456">
                <a:extLst>
                  <a:ext uri="{FF2B5EF4-FFF2-40B4-BE49-F238E27FC236}">
                    <a16:creationId xmlns:a16="http://schemas.microsoft.com/office/drawing/2014/main" id="{4A87D09E-9100-4CB9-88E6-61B10979F07B}"/>
                  </a:ext>
                </a:extLst>
              </p:cNvPr>
              <p:cNvSpPr>
                <a:spLocks noChangeArrowheads="1"/>
              </p:cNvSpPr>
              <p:nvPr/>
            </p:nvSpPr>
            <p:spPr bwMode="auto">
              <a:xfrm>
                <a:off x="216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8" name="Rectangle 1457">
                <a:extLst>
                  <a:ext uri="{FF2B5EF4-FFF2-40B4-BE49-F238E27FC236}">
                    <a16:creationId xmlns:a16="http://schemas.microsoft.com/office/drawing/2014/main" id="{972AD3A1-C5BB-4768-ACED-B076E565A961}"/>
                  </a:ext>
                </a:extLst>
              </p:cNvPr>
              <p:cNvSpPr>
                <a:spLocks noChangeArrowheads="1"/>
              </p:cNvSpPr>
              <p:nvPr/>
            </p:nvSpPr>
            <p:spPr bwMode="auto">
              <a:xfrm>
                <a:off x="224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69" name="Rectangle 1458">
                <a:extLst>
                  <a:ext uri="{FF2B5EF4-FFF2-40B4-BE49-F238E27FC236}">
                    <a16:creationId xmlns:a16="http://schemas.microsoft.com/office/drawing/2014/main" id="{0FA4F70D-BA8E-4B75-9C39-19A145F4BE13}"/>
                  </a:ext>
                </a:extLst>
              </p:cNvPr>
              <p:cNvSpPr>
                <a:spLocks noChangeArrowheads="1"/>
              </p:cNvSpPr>
              <p:nvPr/>
            </p:nvSpPr>
            <p:spPr bwMode="auto">
              <a:xfrm>
                <a:off x="2332"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0" name="Rectangle 1459">
                <a:extLst>
                  <a:ext uri="{FF2B5EF4-FFF2-40B4-BE49-F238E27FC236}">
                    <a16:creationId xmlns:a16="http://schemas.microsoft.com/office/drawing/2014/main" id="{5463EBF3-A52C-497B-8073-AED71D2AF4F8}"/>
                  </a:ext>
                </a:extLst>
              </p:cNvPr>
              <p:cNvSpPr>
                <a:spLocks noChangeArrowheads="1"/>
              </p:cNvSpPr>
              <p:nvPr/>
            </p:nvSpPr>
            <p:spPr bwMode="auto">
              <a:xfrm>
                <a:off x="241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1" name="Rectangle 1460">
                <a:extLst>
                  <a:ext uri="{FF2B5EF4-FFF2-40B4-BE49-F238E27FC236}">
                    <a16:creationId xmlns:a16="http://schemas.microsoft.com/office/drawing/2014/main" id="{363F8550-9A7E-4D60-BB44-115D1D719326}"/>
                  </a:ext>
                </a:extLst>
              </p:cNvPr>
              <p:cNvSpPr>
                <a:spLocks noChangeArrowheads="1"/>
              </p:cNvSpPr>
              <p:nvPr/>
            </p:nvSpPr>
            <p:spPr bwMode="auto">
              <a:xfrm>
                <a:off x="2504"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2" name="Rectangle 1461">
                <a:extLst>
                  <a:ext uri="{FF2B5EF4-FFF2-40B4-BE49-F238E27FC236}">
                    <a16:creationId xmlns:a16="http://schemas.microsoft.com/office/drawing/2014/main" id="{B734617C-C2E6-42B7-B167-53F12C6ECECB}"/>
                  </a:ext>
                </a:extLst>
              </p:cNvPr>
              <p:cNvSpPr>
                <a:spLocks noChangeArrowheads="1"/>
              </p:cNvSpPr>
              <p:nvPr/>
            </p:nvSpPr>
            <p:spPr bwMode="auto">
              <a:xfrm>
                <a:off x="2591"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3" name="Rectangle 1462">
                <a:extLst>
                  <a:ext uri="{FF2B5EF4-FFF2-40B4-BE49-F238E27FC236}">
                    <a16:creationId xmlns:a16="http://schemas.microsoft.com/office/drawing/2014/main" id="{2F3EAC0A-1167-4238-AC50-574E2154A8E2}"/>
                  </a:ext>
                </a:extLst>
              </p:cNvPr>
              <p:cNvSpPr>
                <a:spLocks noChangeArrowheads="1"/>
              </p:cNvSpPr>
              <p:nvPr/>
            </p:nvSpPr>
            <p:spPr bwMode="auto">
              <a:xfrm>
                <a:off x="267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4" name="Rectangle 1463">
                <a:extLst>
                  <a:ext uri="{FF2B5EF4-FFF2-40B4-BE49-F238E27FC236}">
                    <a16:creationId xmlns:a16="http://schemas.microsoft.com/office/drawing/2014/main" id="{426ACAED-4031-4845-8B9D-15B797DB5B1E}"/>
                  </a:ext>
                </a:extLst>
              </p:cNvPr>
              <p:cNvSpPr>
                <a:spLocks noChangeArrowheads="1"/>
              </p:cNvSpPr>
              <p:nvPr/>
            </p:nvSpPr>
            <p:spPr bwMode="auto">
              <a:xfrm>
                <a:off x="2764"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5" name="Rectangle 1464">
                <a:extLst>
                  <a:ext uri="{FF2B5EF4-FFF2-40B4-BE49-F238E27FC236}">
                    <a16:creationId xmlns:a16="http://schemas.microsoft.com/office/drawing/2014/main" id="{00F3907F-C422-46B7-985D-00B3C2A9E6E0}"/>
                  </a:ext>
                </a:extLst>
              </p:cNvPr>
              <p:cNvSpPr>
                <a:spLocks noChangeArrowheads="1"/>
              </p:cNvSpPr>
              <p:nvPr/>
            </p:nvSpPr>
            <p:spPr bwMode="auto">
              <a:xfrm>
                <a:off x="285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6" name="Rectangle 1465">
                <a:extLst>
                  <a:ext uri="{FF2B5EF4-FFF2-40B4-BE49-F238E27FC236}">
                    <a16:creationId xmlns:a16="http://schemas.microsoft.com/office/drawing/2014/main" id="{C53F6A71-8E6F-4E29-8C43-BC097648EE40}"/>
                  </a:ext>
                </a:extLst>
              </p:cNvPr>
              <p:cNvSpPr>
                <a:spLocks noChangeArrowheads="1"/>
              </p:cNvSpPr>
              <p:nvPr/>
            </p:nvSpPr>
            <p:spPr bwMode="auto">
              <a:xfrm>
                <a:off x="293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7" name="Rectangle 1466">
                <a:extLst>
                  <a:ext uri="{FF2B5EF4-FFF2-40B4-BE49-F238E27FC236}">
                    <a16:creationId xmlns:a16="http://schemas.microsoft.com/office/drawing/2014/main" id="{E671898D-EBA1-4447-B737-794092CB72CC}"/>
                  </a:ext>
                </a:extLst>
              </p:cNvPr>
              <p:cNvSpPr>
                <a:spLocks noChangeArrowheads="1"/>
              </p:cNvSpPr>
              <p:nvPr/>
            </p:nvSpPr>
            <p:spPr bwMode="auto">
              <a:xfrm>
                <a:off x="3023"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8" name="Rectangle 1467">
                <a:extLst>
                  <a:ext uri="{FF2B5EF4-FFF2-40B4-BE49-F238E27FC236}">
                    <a16:creationId xmlns:a16="http://schemas.microsoft.com/office/drawing/2014/main" id="{10146502-254B-48DF-87E2-28B88821BF73}"/>
                  </a:ext>
                </a:extLst>
              </p:cNvPr>
              <p:cNvSpPr>
                <a:spLocks noChangeArrowheads="1"/>
              </p:cNvSpPr>
              <p:nvPr/>
            </p:nvSpPr>
            <p:spPr bwMode="auto">
              <a:xfrm>
                <a:off x="3109"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79" name="Rectangle 1468">
                <a:extLst>
                  <a:ext uri="{FF2B5EF4-FFF2-40B4-BE49-F238E27FC236}">
                    <a16:creationId xmlns:a16="http://schemas.microsoft.com/office/drawing/2014/main" id="{9677D478-8B45-49C4-833B-A86DD1E0FE55}"/>
                  </a:ext>
                </a:extLst>
              </p:cNvPr>
              <p:cNvSpPr>
                <a:spLocks noChangeArrowheads="1"/>
              </p:cNvSpPr>
              <p:nvPr/>
            </p:nvSpPr>
            <p:spPr bwMode="auto">
              <a:xfrm>
                <a:off x="319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0" name="Rectangle 1469">
                <a:extLst>
                  <a:ext uri="{FF2B5EF4-FFF2-40B4-BE49-F238E27FC236}">
                    <a16:creationId xmlns:a16="http://schemas.microsoft.com/office/drawing/2014/main" id="{750F75CD-1DB5-4DD8-A3EA-D0AEE8AB88E2}"/>
                  </a:ext>
                </a:extLst>
              </p:cNvPr>
              <p:cNvSpPr>
                <a:spLocks noChangeArrowheads="1"/>
              </p:cNvSpPr>
              <p:nvPr/>
            </p:nvSpPr>
            <p:spPr bwMode="auto">
              <a:xfrm>
                <a:off x="3282"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1" name="Rectangle 1470">
                <a:extLst>
                  <a:ext uri="{FF2B5EF4-FFF2-40B4-BE49-F238E27FC236}">
                    <a16:creationId xmlns:a16="http://schemas.microsoft.com/office/drawing/2014/main" id="{04845642-4867-43FD-BBC2-8A01DB13F2B3}"/>
                  </a:ext>
                </a:extLst>
              </p:cNvPr>
              <p:cNvSpPr>
                <a:spLocks noChangeArrowheads="1"/>
              </p:cNvSpPr>
              <p:nvPr/>
            </p:nvSpPr>
            <p:spPr bwMode="auto">
              <a:xfrm>
                <a:off x="336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2" name="Rectangle 1471">
                <a:extLst>
                  <a:ext uri="{FF2B5EF4-FFF2-40B4-BE49-F238E27FC236}">
                    <a16:creationId xmlns:a16="http://schemas.microsoft.com/office/drawing/2014/main" id="{EF6C4A3B-7509-4FDA-8D18-220FB4637CA6}"/>
                  </a:ext>
                </a:extLst>
              </p:cNvPr>
              <p:cNvSpPr>
                <a:spLocks noChangeArrowheads="1"/>
              </p:cNvSpPr>
              <p:nvPr/>
            </p:nvSpPr>
            <p:spPr bwMode="auto">
              <a:xfrm>
                <a:off x="3454"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3" name="Rectangle 1472">
                <a:extLst>
                  <a:ext uri="{FF2B5EF4-FFF2-40B4-BE49-F238E27FC236}">
                    <a16:creationId xmlns:a16="http://schemas.microsoft.com/office/drawing/2014/main" id="{83456A65-DE62-4A37-90B3-1498E8966BC8}"/>
                  </a:ext>
                </a:extLst>
              </p:cNvPr>
              <p:cNvSpPr>
                <a:spLocks noChangeArrowheads="1"/>
              </p:cNvSpPr>
              <p:nvPr/>
            </p:nvSpPr>
            <p:spPr bwMode="auto">
              <a:xfrm>
                <a:off x="3541"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4" name="Rectangle 1473">
                <a:extLst>
                  <a:ext uri="{FF2B5EF4-FFF2-40B4-BE49-F238E27FC236}">
                    <a16:creationId xmlns:a16="http://schemas.microsoft.com/office/drawing/2014/main" id="{87394EE4-F8C8-47E1-AC02-043843FBF7D0}"/>
                  </a:ext>
                </a:extLst>
              </p:cNvPr>
              <p:cNvSpPr>
                <a:spLocks noChangeArrowheads="1"/>
              </p:cNvSpPr>
              <p:nvPr/>
            </p:nvSpPr>
            <p:spPr bwMode="auto">
              <a:xfrm>
                <a:off x="362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5" name="Rectangle 1474">
                <a:extLst>
                  <a:ext uri="{FF2B5EF4-FFF2-40B4-BE49-F238E27FC236}">
                    <a16:creationId xmlns:a16="http://schemas.microsoft.com/office/drawing/2014/main" id="{B2D411D3-2D9A-4DEB-8F84-D19566FEAE14}"/>
                  </a:ext>
                </a:extLst>
              </p:cNvPr>
              <p:cNvSpPr>
                <a:spLocks noChangeArrowheads="1"/>
              </p:cNvSpPr>
              <p:nvPr/>
            </p:nvSpPr>
            <p:spPr bwMode="auto">
              <a:xfrm>
                <a:off x="3714"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6" name="Rectangle 1475">
                <a:extLst>
                  <a:ext uri="{FF2B5EF4-FFF2-40B4-BE49-F238E27FC236}">
                    <a16:creationId xmlns:a16="http://schemas.microsoft.com/office/drawing/2014/main" id="{CCFE9732-119F-41C6-9993-54A01C8F6494}"/>
                  </a:ext>
                </a:extLst>
              </p:cNvPr>
              <p:cNvSpPr>
                <a:spLocks noChangeArrowheads="1"/>
              </p:cNvSpPr>
              <p:nvPr/>
            </p:nvSpPr>
            <p:spPr bwMode="auto">
              <a:xfrm>
                <a:off x="380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7" name="Rectangle 1476">
                <a:extLst>
                  <a:ext uri="{FF2B5EF4-FFF2-40B4-BE49-F238E27FC236}">
                    <a16:creationId xmlns:a16="http://schemas.microsoft.com/office/drawing/2014/main" id="{FA6F38ED-BC33-4D15-9595-CF4C7FEF9CA6}"/>
                  </a:ext>
                </a:extLst>
              </p:cNvPr>
              <p:cNvSpPr>
                <a:spLocks noChangeArrowheads="1"/>
              </p:cNvSpPr>
              <p:nvPr/>
            </p:nvSpPr>
            <p:spPr bwMode="auto">
              <a:xfrm>
                <a:off x="388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8" name="Rectangle 1477">
                <a:extLst>
                  <a:ext uri="{FF2B5EF4-FFF2-40B4-BE49-F238E27FC236}">
                    <a16:creationId xmlns:a16="http://schemas.microsoft.com/office/drawing/2014/main" id="{E50F38B6-4DEF-4CAA-8C76-06FBA5780810}"/>
                  </a:ext>
                </a:extLst>
              </p:cNvPr>
              <p:cNvSpPr>
                <a:spLocks noChangeArrowheads="1"/>
              </p:cNvSpPr>
              <p:nvPr/>
            </p:nvSpPr>
            <p:spPr bwMode="auto">
              <a:xfrm>
                <a:off x="3973"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89" name="Rectangle 1478">
                <a:extLst>
                  <a:ext uri="{FF2B5EF4-FFF2-40B4-BE49-F238E27FC236}">
                    <a16:creationId xmlns:a16="http://schemas.microsoft.com/office/drawing/2014/main" id="{32BED9A8-4082-4AE8-9667-14781C7DD7F5}"/>
                  </a:ext>
                </a:extLst>
              </p:cNvPr>
              <p:cNvSpPr>
                <a:spLocks noChangeArrowheads="1"/>
              </p:cNvSpPr>
              <p:nvPr/>
            </p:nvSpPr>
            <p:spPr bwMode="auto">
              <a:xfrm>
                <a:off x="4059"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0" name="Rectangle 1479">
                <a:extLst>
                  <a:ext uri="{FF2B5EF4-FFF2-40B4-BE49-F238E27FC236}">
                    <a16:creationId xmlns:a16="http://schemas.microsoft.com/office/drawing/2014/main" id="{637DEAA7-0973-4AC4-A04D-4CEEA1331422}"/>
                  </a:ext>
                </a:extLst>
              </p:cNvPr>
              <p:cNvSpPr>
                <a:spLocks noChangeArrowheads="1"/>
              </p:cNvSpPr>
              <p:nvPr/>
            </p:nvSpPr>
            <p:spPr bwMode="auto">
              <a:xfrm>
                <a:off x="4147"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1" name="Rectangle 1480">
                <a:extLst>
                  <a:ext uri="{FF2B5EF4-FFF2-40B4-BE49-F238E27FC236}">
                    <a16:creationId xmlns:a16="http://schemas.microsoft.com/office/drawing/2014/main" id="{C8B5D44C-89C5-4164-9F33-BD0099586A21}"/>
                  </a:ext>
                </a:extLst>
              </p:cNvPr>
              <p:cNvSpPr>
                <a:spLocks noChangeArrowheads="1"/>
              </p:cNvSpPr>
              <p:nvPr/>
            </p:nvSpPr>
            <p:spPr bwMode="auto">
              <a:xfrm>
                <a:off x="4233"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2" name="Rectangle 1481">
                <a:extLst>
                  <a:ext uri="{FF2B5EF4-FFF2-40B4-BE49-F238E27FC236}">
                    <a16:creationId xmlns:a16="http://schemas.microsoft.com/office/drawing/2014/main" id="{75749C5D-0D2D-450E-BF06-2C8783B2A6D7}"/>
                  </a:ext>
                </a:extLst>
              </p:cNvPr>
              <p:cNvSpPr>
                <a:spLocks noChangeArrowheads="1"/>
              </p:cNvSpPr>
              <p:nvPr/>
            </p:nvSpPr>
            <p:spPr bwMode="auto">
              <a:xfrm>
                <a:off x="431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3" name="Rectangle 1482">
                <a:extLst>
                  <a:ext uri="{FF2B5EF4-FFF2-40B4-BE49-F238E27FC236}">
                    <a16:creationId xmlns:a16="http://schemas.microsoft.com/office/drawing/2014/main" id="{FBF5D6AA-CEAF-4FC7-B8E2-C1D74F635A82}"/>
                  </a:ext>
                </a:extLst>
              </p:cNvPr>
              <p:cNvSpPr>
                <a:spLocks noChangeArrowheads="1"/>
              </p:cNvSpPr>
              <p:nvPr/>
            </p:nvSpPr>
            <p:spPr bwMode="auto">
              <a:xfrm>
                <a:off x="4404"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4" name="Rectangle 1483">
                <a:extLst>
                  <a:ext uri="{FF2B5EF4-FFF2-40B4-BE49-F238E27FC236}">
                    <a16:creationId xmlns:a16="http://schemas.microsoft.com/office/drawing/2014/main" id="{D172E587-18D3-44AB-9B29-19020CB6F70D}"/>
                  </a:ext>
                </a:extLst>
              </p:cNvPr>
              <p:cNvSpPr>
                <a:spLocks noChangeArrowheads="1"/>
              </p:cNvSpPr>
              <p:nvPr/>
            </p:nvSpPr>
            <p:spPr bwMode="auto">
              <a:xfrm>
                <a:off x="4491"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5" name="Rectangle 1484">
                <a:extLst>
                  <a:ext uri="{FF2B5EF4-FFF2-40B4-BE49-F238E27FC236}">
                    <a16:creationId xmlns:a16="http://schemas.microsoft.com/office/drawing/2014/main" id="{BCFAEE8D-7C86-4D2F-AFA1-3F630403952F}"/>
                  </a:ext>
                </a:extLst>
              </p:cNvPr>
              <p:cNvSpPr>
                <a:spLocks noChangeArrowheads="1"/>
              </p:cNvSpPr>
              <p:nvPr/>
            </p:nvSpPr>
            <p:spPr bwMode="auto">
              <a:xfrm>
                <a:off x="457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6" name="Rectangle 1485">
                <a:extLst>
                  <a:ext uri="{FF2B5EF4-FFF2-40B4-BE49-F238E27FC236}">
                    <a16:creationId xmlns:a16="http://schemas.microsoft.com/office/drawing/2014/main" id="{E8C9F927-1747-4C79-A4C8-3C1014F7C189}"/>
                  </a:ext>
                </a:extLst>
              </p:cNvPr>
              <p:cNvSpPr>
                <a:spLocks noChangeArrowheads="1"/>
              </p:cNvSpPr>
              <p:nvPr/>
            </p:nvSpPr>
            <p:spPr bwMode="auto">
              <a:xfrm>
                <a:off x="4664"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7" name="Rectangle 1486">
                <a:extLst>
                  <a:ext uri="{FF2B5EF4-FFF2-40B4-BE49-F238E27FC236}">
                    <a16:creationId xmlns:a16="http://schemas.microsoft.com/office/drawing/2014/main" id="{7D0EAB10-30CE-4E0B-A391-183CFD8C6AB9}"/>
                  </a:ext>
                </a:extLst>
              </p:cNvPr>
              <p:cNvSpPr>
                <a:spLocks noChangeArrowheads="1"/>
              </p:cNvSpPr>
              <p:nvPr/>
            </p:nvSpPr>
            <p:spPr bwMode="auto">
              <a:xfrm>
                <a:off x="475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8" name="Rectangle 1487">
                <a:extLst>
                  <a:ext uri="{FF2B5EF4-FFF2-40B4-BE49-F238E27FC236}">
                    <a16:creationId xmlns:a16="http://schemas.microsoft.com/office/drawing/2014/main" id="{EF62568C-7430-4CDC-92D7-A073D4821A33}"/>
                  </a:ext>
                </a:extLst>
              </p:cNvPr>
              <p:cNvSpPr>
                <a:spLocks noChangeArrowheads="1"/>
              </p:cNvSpPr>
              <p:nvPr/>
            </p:nvSpPr>
            <p:spPr bwMode="auto">
              <a:xfrm>
                <a:off x="483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899" name="Rectangle 1488">
                <a:extLst>
                  <a:ext uri="{FF2B5EF4-FFF2-40B4-BE49-F238E27FC236}">
                    <a16:creationId xmlns:a16="http://schemas.microsoft.com/office/drawing/2014/main" id="{264453D2-8F4A-4B96-87C2-251A973193B2}"/>
                  </a:ext>
                </a:extLst>
              </p:cNvPr>
              <p:cNvSpPr>
                <a:spLocks noChangeArrowheads="1"/>
              </p:cNvSpPr>
              <p:nvPr/>
            </p:nvSpPr>
            <p:spPr bwMode="auto">
              <a:xfrm>
                <a:off x="4923"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0" name="Rectangle 1489">
                <a:extLst>
                  <a:ext uri="{FF2B5EF4-FFF2-40B4-BE49-F238E27FC236}">
                    <a16:creationId xmlns:a16="http://schemas.microsoft.com/office/drawing/2014/main" id="{6432786E-98B5-4D35-B013-459DE6E159AE}"/>
                  </a:ext>
                </a:extLst>
              </p:cNvPr>
              <p:cNvSpPr>
                <a:spLocks noChangeArrowheads="1"/>
              </p:cNvSpPr>
              <p:nvPr/>
            </p:nvSpPr>
            <p:spPr bwMode="auto">
              <a:xfrm>
                <a:off x="5009"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1" name="Rectangle 1490">
                <a:extLst>
                  <a:ext uri="{FF2B5EF4-FFF2-40B4-BE49-F238E27FC236}">
                    <a16:creationId xmlns:a16="http://schemas.microsoft.com/office/drawing/2014/main" id="{FFC5F7B1-C50A-4B88-929B-5FED8F11C2D7}"/>
                  </a:ext>
                </a:extLst>
              </p:cNvPr>
              <p:cNvSpPr>
                <a:spLocks noChangeArrowheads="1"/>
              </p:cNvSpPr>
              <p:nvPr/>
            </p:nvSpPr>
            <p:spPr bwMode="auto">
              <a:xfrm>
                <a:off x="5096"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2" name="Rectangle 1491">
                <a:extLst>
                  <a:ext uri="{FF2B5EF4-FFF2-40B4-BE49-F238E27FC236}">
                    <a16:creationId xmlns:a16="http://schemas.microsoft.com/office/drawing/2014/main" id="{773B11FD-3CAA-4C92-AAD5-1B4694467D35}"/>
                  </a:ext>
                </a:extLst>
              </p:cNvPr>
              <p:cNvSpPr>
                <a:spLocks noChangeArrowheads="1"/>
              </p:cNvSpPr>
              <p:nvPr/>
            </p:nvSpPr>
            <p:spPr bwMode="auto">
              <a:xfrm>
                <a:off x="5182"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3" name="Rectangle 1492">
                <a:extLst>
                  <a:ext uri="{FF2B5EF4-FFF2-40B4-BE49-F238E27FC236}">
                    <a16:creationId xmlns:a16="http://schemas.microsoft.com/office/drawing/2014/main" id="{ABA41668-F3A6-42F0-867E-C2F067185930}"/>
                  </a:ext>
                </a:extLst>
              </p:cNvPr>
              <p:cNvSpPr>
                <a:spLocks noChangeArrowheads="1"/>
              </p:cNvSpPr>
              <p:nvPr/>
            </p:nvSpPr>
            <p:spPr bwMode="auto">
              <a:xfrm>
                <a:off x="526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4" name="Rectangle 1493">
                <a:extLst>
                  <a:ext uri="{FF2B5EF4-FFF2-40B4-BE49-F238E27FC236}">
                    <a16:creationId xmlns:a16="http://schemas.microsoft.com/office/drawing/2014/main" id="{F51BD3BC-EEF6-43A2-869F-E38379293104}"/>
                  </a:ext>
                </a:extLst>
              </p:cNvPr>
              <p:cNvSpPr>
                <a:spLocks noChangeArrowheads="1"/>
              </p:cNvSpPr>
              <p:nvPr/>
            </p:nvSpPr>
            <p:spPr bwMode="auto">
              <a:xfrm>
                <a:off x="5354" y="4223"/>
                <a:ext cx="44"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5" name="Rectangle 1494">
                <a:extLst>
                  <a:ext uri="{FF2B5EF4-FFF2-40B4-BE49-F238E27FC236}">
                    <a16:creationId xmlns:a16="http://schemas.microsoft.com/office/drawing/2014/main" id="{6002AA27-9EE9-4BB6-9196-512D5DE01D2F}"/>
                  </a:ext>
                </a:extLst>
              </p:cNvPr>
              <p:cNvSpPr>
                <a:spLocks noChangeArrowheads="1"/>
              </p:cNvSpPr>
              <p:nvPr/>
            </p:nvSpPr>
            <p:spPr bwMode="auto">
              <a:xfrm>
                <a:off x="5441"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6" name="Rectangle 1495">
                <a:extLst>
                  <a:ext uri="{FF2B5EF4-FFF2-40B4-BE49-F238E27FC236}">
                    <a16:creationId xmlns:a16="http://schemas.microsoft.com/office/drawing/2014/main" id="{049A8256-0816-4AF0-AEF2-8DDEE475A398}"/>
                  </a:ext>
                </a:extLst>
              </p:cNvPr>
              <p:cNvSpPr>
                <a:spLocks noChangeArrowheads="1"/>
              </p:cNvSpPr>
              <p:nvPr/>
            </p:nvSpPr>
            <p:spPr bwMode="auto">
              <a:xfrm>
                <a:off x="5528"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7" name="Rectangle 1496">
                <a:extLst>
                  <a:ext uri="{FF2B5EF4-FFF2-40B4-BE49-F238E27FC236}">
                    <a16:creationId xmlns:a16="http://schemas.microsoft.com/office/drawing/2014/main" id="{00C21525-0A5F-4444-8C15-4759A494EADB}"/>
                  </a:ext>
                </a:extLst>
              </p:cNvPr>
              <p:cNvSpPr>
                <a:spLocks noChangeArrowheads="1"/>
              </p:cNvSpPr>
              <p:nvPr/>
            </p:nvSpPr>
            <p:spPr bwMode="auto">
              <a:xfrm>
                <a:off x="5614"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908" name="Rectangle 1497">
                <a:extLst>
                  <a:ext uri="{FF2B5EF4-FFF2-40B4-BE49-F238E27FC236}">
                    <a16:creationId xmlns:a16="http://schemas.microsoft.com/office/drawing/2014/main" id="{B0E4EABB-C5F7-4E3A-A2AE-D15E2CEDEDBF}"/>
                  </a:ext>
                </a:extLst>
              </p:cNvPr>
              <p:cNvSpPr>
                <a:spLocks noChangeArrowheads="1"/>
              </p:cNvSpPr>
              <p:nvPr/>
            </p:nvSpPr>
            <p:spPr bwMode="auto">
              <a:xfrm>
                <a:off x="5700" y="4223"/>
                <a:ext cx="43" cy="44"/>
              </a:xfrm>
              <a:prstGeom prst="rect">
                <a:avLst/>
              </a:prstGeom>
              <a:solidFill>
                <a:srgbClr val="BD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grpSp>
        <p:pic>
          <p:nvPicPr>
            <p:cNvPr id="1439" name="Picture 1498" descr="E_ZW">
              <a:extLst>
                <a:ext uri="{FF2B5EF4-FFF2-40B4-BE49-F238E27FC236}">
                  <a16:creationId xmlns:a16="http://schemas.microsoft.com/office/drawing/2014/main" id="{A9CE3C32-7280-42D3-A9CC-B24E171F54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9" y="70"/>
              <a:ext cx="1081"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7" name="Group 1499">
            <a:extLst>
              <a:ext uri="{FF2B5EF4-FFF2-40B4-BE49-F238E27FC236}">
                <a16:creationId xmlns:a16="http://schemas.microsoft.com/office/drawing/2014/main" id="{19B3406D-5655-4720-B44E-AE97AC09B0AA}"/>
              </a:ext>
            </a:extLst>
          </p:cNvPr>
          <p:cNvGrpSpPr>
            <a:grpSpLocks/>
          </p:cNvGrpSpPr>
          <p:nvPr/>
        </p:nvGrpSpPr>
        <p:grpSpPr bwMode="auto">
          <a:xfrm>
            <a:off x="0" y="0"/>
            <a:ext cx="9144000" cy="5143500"/>
            <a:chOff x="0" y="0"/>
            <a:chExt cx="5760" cy="4320"/>
          </a:xfrm>
        </p:grpSpPr>
        <p:pic>
          <p:nvPicPr>
            <p:cNvPr id="1033" name="Picture 1500" descr="m_dbl">
              <a:extLst>
                <a:ext uri="{FF2B5EF4-FFF2-40B4-BE49-F238E27FC236}">
                  <a16:creationId xmlns:a16="http://schemas.microsoft.com/office/drawing/2014/main" id="{461D2CFE-F1CC-4003-A51C-8E6602769A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501">
              <a:extLst>
                <a:ext uri="{FF2B5EF4-FFF2-40B4-BE49-F238E27FC236}">
                  <a16:creationId xmlns:a16="http://schemas.microsoft.com/office/drawing/2014/main" id="{AA09F656-F9C2-4DE7-9489-07A9888F2DDC}"/>
                </a:ext>
              </a:extLst>
            </p:cNvPr>
            <p:cNvGrpSpPr>
              <a:grpSpLocks/>
            </p:cNvGrpSpPr>
            <p:nvPr/>
          </p:nvGrpSpPr>
          <p:grpSpPr bwMode="auto">
            <a:xfrm>
              <a:off x="2" y="784"/>
              <a:ext cx="5736" cy="3492"/>
              <a:chOff x="2" y="784"/>
              <a:chExt cx="5736" cy="3492"/>
            </a:xfrm>
          </p:grpSpPr>
          <p:sp>
            <p:nvSpPr>
              <p:cNvPr id="1035" name="Rectangle 1502">
                <a:extLst>
                  <a:ext uri="{FF2B5EF4-FFF2-40B4-BE49-F238E27FC236}">
                    <a16:creationId xmlns:a16="http://schemas.microsoft.com/office/drawing/2014/main" id="{62C64860-353D-4E50-8CC7-CBD21A9A7290}"/>
                  </a:ext>
                </a:extLst>
              </p:cNvPr>
              <p:cNvSpPr>
                <a:spLocks noChangeArrowheads="1"/>
              </p:cNvSpPr>
              <p:nvPr/>
            </p:nvSpPr>
            <p:spPr bwMode="hidden">
              <a:xfrm>
                <a:off x="2"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36" name="Rectangle 1503">
                <a:extLst>
                  <a:ext uri="{FF2B5EF4-FFF2-40B4-BE49-F238E27FC236}">
                    <a16:creationId xmlns:a16="http://schemas.microsoft.com/office/drawing/2014/main" id="{15176AA0-88B5-4AF5-982C-964EA84649D2}"/>
                  </a:ext>
                </a:extLst>
              </p:cNvPr>
              <p:cNvSpPr>
                <a:spLocks noChangeArrowheads="1"/>
              </p:cNvSpPr>
              <p:nvPr/>
            </p:nvSpPr>
            <p:spPr bwMode="hidden">
              <a:xfrm>
                <a:off x="88"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37" name="Rectangle 1504">
                <a:extLst>
                  <a:ext uri="{FF2B5EF4-FFF2-40B4-BE49-F238E27FC236}">
                    <a16:creationId xmlns:a16="http://schemas.microsoft.com/office/drawing/2014/main" id="{30D402A7-3739-4729-B5C4-E43F1C9EF202}"/>
                  </a:ext>
                </a:extLst>
              </p:cNvPr>
              <p:cNvSpPr>
                <a:spLocks noChangeArrowheads="1"/>
              </p:cNvSpPr>
              <p:nvPr/>
            </p:nvSpPr>
            <p:spPr bwMode="hidden">
              <a:xfrm>
                <a:off x="174"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38" name="Rectangle 1505">
                <a:extLst>
                  <a:ext uri="{FF2B5EF4-FFF2-40B4-BE49-F238E27FC236}">
                    <a16:creationId xmlns:a16="http://schemas.microsoft.com/office/drawing/2014/main" id="{478A02BE-F6E6-44E1-8FBC-DC2B9E578CD3}"/>
                  </a:ext>
                </a:extLst>
              </p:cNvPr>
              <p:cNvSpPr>
                <a:spLocks noChangeArrowheads="1"/>
              </p:cNvSpPr>
              <p:nvPr/>
            </p:nvSpPr>
            <p:spPr bwMode="hidden">
              <a:xfrm>
                <a:off x="260"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39" name="Rectangle 1506">
                <a:extLst>
                  <a:ext uri="{FF2B5EF4-FFF2-40B4-BE49-F238E27FC236}">
                    <a16:creationId xmlns:a16="http://schemas.microsoft.com/office/drawing/2014/main" id="{9295CF2E-ED7F-4E29-849A-3728A06615D6}"/>
                  </a:ext>
                </a:extLst>
              </p:cNvPr>
              <p:cNvSpPr>
                <a:spLocks noChangeArrowheads="1"/>
              </p:cNvSpPr>
              <p:nvPr/>
            </p:nvSpPr>
            <p:spPr bwMode="hidden">
              <a:xfrm>
                <a:off x="347"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0" name="Rectangle 1507">
                <a:extLst>
                  <a:ext uri="{FF2B5EF4-FFF2-40B4-BE49-F238E27FC236}">
                    <a16:creationId xmlns:a16="http://schemas.microsoft.com/office/drawing/2014/main" id="{19405E01-03F6-4DE7-B5EB-A2EDA98FB2B0}"/>
                  </a:ext>
                </a:extLst>
              </p:cNvPr>
              <p:cNvSpPr>
                <a:spLocks noChangeArrowheads="1"/>
              </p:cNvSpPr>
              <p:nvPr/>
            </p:nvSpPr>
            <p:spPr bwMode="hidden">
              <a:xfrm>
                <a:off x="433"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1" name="Rectangle 1508">
                <a:extLst>
                  <a:ext uri="{FF2B5EF4-FFF2-40B4-BE49-F238E27FC236}">
                    <a16:creationId xmlns:a16="http://schemas.microsoft.com/office/drawing/2014/main" id="{9EB082B6-BAA0-45F1-BDB0-AF410FD148BE}"/>
                  </a:ext>
                </a:extLst>
              </p:cNvPr>
              <p:cNvSpPr>
                <a:spLocks noChangeArrowheads="1"/>
              </p:cNvSpPr>
              <p:nvPr/>
            </p:nvSpPr>
            <p:spPr bwMode="hidden">
              <a:xfrm>
                <a:off x="519"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2" name="Rectangle 1509">
                <a:extLst>
                  <a:ext uri="{FF2B5EF4-FFF2-40B4-BE49-F238E27FC236}">
                    <a16:creationId xmlns:a16="http://schemas.microsoft.com/office/drawing/2014/main" id="{D3F0F765-7F63-4010-ACBF-506D46C49555}"/>
                  </a:ext>
                </a:extLst>
              </p:cNvPr>
              <p:cNvSpPr>
                <a:spLocks noChangeArrowheads="1"/>
              </p:cNvSpPr>
              <p:nvPr/>
            </p:nvSpPr>
            <p:spPr bwMode="hidden">
              <a:xfrm>
                <a:off x="606"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3" name="Rectangle 1510">
                <a:extLst>
                  <a:ext uri="{FF2B5EF4-FFF2-40B4-BE49-F238E27FC236}">
                    <a16:creationId xmlns:a16="http://schemas.microsoft.com/office/drawing/2014/main" id="{82A4E514-BD4E-4A0B-B24F-BA1462995698}"/>
                  </a:ext>
                </a:extLst>
              </p:cNvPr>
              <p:cNvSpPr>
                <a:spLocks noChangeArrowheads="1"/>
              </p:cNvSpPr>
              <p:nvPr/>
            </p:nvSpPr>
            <p:spPr bwMode="hidden">
              <a:xfrm>
                <a:off x="692"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4" name="Rectangle 1511">
                <a:extLst>
                  <a:ext uri="{FF2B5EF4-FFF2-40B4-BE49-F238E27FC236}">
                    <a16:creationId xmlns:a16="http://schemas.microsoft.com/office/drawing/2014/main" id="{9C54F7AA-8E91-40A8-825E-E041EF8B5423}"/>
                  </a:ext>
                </a:extLst>
              </p:cNvPr>
              <p:cNvSpPr>
                <a:spLocks noChangeArrowheads="1"/>
              </p:cNvSpPr>
              <p:nvPr/>
            </p:nvSpPr>
            <p:spPr bwMode="hidden">
              <a:xfrm>
                <a:off x="778"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5" name="Rectangle 1512">
                <a:extLst>
                  <a:ext uri="{FF2B5EF4-FFF2-40B4-BE49-F238E27FC236}">
                    <a16:creationId xmlns:a16="http://schemas.microsoft.com/office/drawing/2014/main" id="{30B5BC00-FAE6-4FDA-96B1-CA3837A24BBC}"/>
                  </a:ext>
                </a:extLst>
              </p:cNvPr>
              <p:cNvSpPr>
                <a:spLocks noChangeArrowheads="1"/>
              </p:cNvSpPr>
              <p:nvPr/>
            </p:nvSpPr>
            <p:spPr bwMode="hidden">
              <a:xfrm>
                <a:off x="864"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6" name="Rectangle 1513">
                <a:extLst>
                  <a:ext uri="{FF2B5EF4-FFF2-40B4-BE49-F238E27FC236}">
                    <a16:creationId xmlns:a16="http://schemas.microsoft.com/office/drawing/2014/main" id="{BC6F8AF5-D168-4C82-B753-2099BF82E483}"/>
                  </a:ext>
                </a:extLst>
              </p:cNvPr>
              <p:cNvSpPr>
                <a:spLocks noChangeArrowheads="1"/>
              </p:cNvSpPr>
              <p:nvPr/>
            </p:nvSpPr>
            <p:spPr bwMode="hidden">
              <a:xfrm>
                <a:off x="951"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7" name="Rectangle 1514">
                <a:extLst>
                  <a:ext uri="{FF2B5EF4-FFF2-40B4-BE49-F238E27FC236}">
                    <a16:creationId xmlns:a16="http://schemas.microsoft.com/office/drawing/2014/main" id="{05ABEC7B-431E-4C16-929A-F3E3EAABBE82}"/>
                  </a:ext>
                </a:extLst>
              </p:cNvPr>
              <p:cNvSpPr>
                <a:spLocks noChangeArrowheads="1"/>
              </p:cNvSpPr>
              <p:nvPr/>
            </p:nvSpPr>
            <p:spPr bwMode="hidden">
              <a:xfrm>
                <a:off x="1036"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8" name="Rectangle 1515">
                <a:extLst>
                  <a:ext uri="{FF2B5EF4-FFF2-40B4-BE49-F238E27FC236}">
                    <a16:creationId xmlns:a16="http://schemas.microsoft.com/office/drawing/2014/main" id="{A5E945C0-E2FB-4ED2-96A5-20E5B575275D}"/>
                  </a:ext>
                </a:extLst>
              </p:cNvPr>
              <p:cNvSpPr>
                <a:spLocks noChangeArrowheads="1"/>
              </p:cNvSpPr>
              <p:nvPr/>
            </p:nvSpPr>
            <p:spPr bwMode="hidden">
              <a:xfrm>
                <a:off x="1123"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49" name="Rectangle 1516">
                <a:extLst>
                  <a:ext uri="{FF2B5EF4-FFF2-40B4-BE49-F238E27FC236}">
                    <a16:creationId xmlns:a16="http://schemas.microsoft.com/office/drawing/2014/main" id="{0BED760F-7D70-4308-840D-644F891AE4D1}"/>
                  </a:ext>
                </a:extLst>
              </p:cNvPr>
              <p:cNvSpPr>
                <a:spLocks noChangeArrowheads="1"/>
              </p:cNvSpPr>
              <p:nvPr/>
            </p:nvSpPr>
            <p:spPr bwMode="hidden">
              <a:xfrm>
                <a:off x="1209"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0" name="Rectangle 1517">
                <a:extLst>
                  <a:ext uri="{FF2B5EF4-FFF2-40B4-BE49-F238E27FC236}">
                    <a16:creationId xmlns:a16="http://schemas.microsoft.com/office/drawing/2014/main" id="{4142013B-50C8-4675-9191-7C873B2FA8D1}"/>
                  </a:ext>
                </a:extLst>
              </p:cNvPr>
              <p:cNvSpPr>
                <a:spLocks noChangeArrowheads="1"/>
              </p:cNvSpPr>
              <p:nvPr/>
            </p:nvSpPr>
            <p:spPr bwMode="hidden">
              <a:xfrm>
                <a:off x="1296"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1" name="Rectangle 1518">
                <a:extLst>
                  <a:ext uri="{FF2B5EF4-FFF2-40B4-BE49-F238E27FC236}">
                    <a16:creationId xmlns:a16="http://schemas.microsoft.com/office/drawing/2014/main" id="{25F6BC3D-FE74-4E89-96A8-6445B893CE87}"/>
                  </a:ext>
                </a:extLst>
              </p:cNvPr>
              <p:cNvSpPr>
                <a:spLocks noChangeArrowheads="1"/>
              </p:cNvSpPr>
              <p:nvPr/>
            </p:nvSpPr>
            <p:spPr bwMode="hidden">
              <a:xfrm>
                <a:off x="1382"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2" name="Rectangle 1519">
                <a:extLst>
                  <a:ext uri="{FF2B5EF4-FFF2-40B4-BE49-F238E27FC236}">
                    <a16:creationId xmlns:a16="http://schemas.microsoft.com/office/drawing/2014/main" id="{07E1C350-3BA0-4227-A63A-FA9BC22243BD}"/>
                  </a:ext>
                </a:extLst>
              </p:cNvPr>
              <p:cNvSpPr>
                <a:spLocks noChangeArrowheads="1"/>
              </p:cNvSpPr>
              <p:nvPr/>
            </p:nvSpPr>
            <p:spPr bwMode="hidden">
              <a:xfrm>
                <a:off x="1468"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3" name="Rectangle 1520">
                <a:extLst>
                  <a:ext uri="{FF2B5EF4-FFF2-40B4-BE49-F238E27FC236}">
                    <a16:creationId xmlns:a16="http://schemas.microsoft.com/office/drawing/2014/main" id="{EA9626BB-36EC-4F55-B182-573C532ED3AD}"/>
                  </a:ext>
                </a:extLst>
              </p:cNvPr>
              <p:cNvSpPr>
                <a:spLocks noChangeArrowheads="1"/>
              </p:cNvSpPr>
              <p:nvPr/>
            </p:nvSpPr>
            <p:spPr bwMode="hidden">
              <a:xfrm>
                <a:off x="1555"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4" name="Rectangle 1521">
                <a:extLst>
                  <a:ext uri="{FF2B5EF4-FFF2-40B4-BE49-F238E27FC236}">
                    <a16:creationId xmlns:a16="http://schemas.microsoft.com/office/drawing/2014/main" id="{0242B00D-6384-45E8-BBED-26CCFE2620A7}"/>
                  </a:ext>
                </a:extLst>
              </p:cNvPr>
              <p:cNvSpPr>
                <a:spLocks noChangeArrowheads="1"/>
              </p:cNvSpPr>
              <p:nvPr/>
            </p:nvSpPr>
            <p:spPr bwMode="hidden">
              <a:xfrm>
                <a:off x="1641"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5" name="Rectangle 1522">
                <a:extLst>
                  <a:ext uri="{FF2B5EF4-FFF2-40B4-BE49-F238E27FC236}">
                    <a16:creationId xmlns:a16="http://schemas.microsoft.com/office/drawing/2014/main" id="{1BB1C5DF-29BD-415D-A777-DED20E8A2473}"/>
                  </a:ext>
                </a:extLst>
              </p:cNvPr>
              <p:cNvSpPr>
                <a:spLocks noChangeArrowheads="1"/>
              </p:cNvSpPr>
              <p:nvPr/>
            </p:nvSpPr>
            <p:spPr bwMode="hidden">
              <a:xfrm>
                <a:off x="1727"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6" name="Rectangle 1523">
                <a:extLst>
                  <a:ext uri="{FF2B5EF4-FFF2-40B4-BE49-F238E27FC236}">
                    <a16:creationId xmlns:a16="http://schemas.microsoft.com/office/drawing/2014/main" id="{8B4C25A6-97B0-4C6B-A8F5-F064BA2C0F1A}"/>
                  </a:ext>
                </a:extLst>
              </p:cNvPr>
              <p:cNvSpPr>
                <a:spLocks noChangeArrowheads="1"/>
              </p:cNvSpPr>
              <p:nvPr/>
            </p:nvSpPr>
            <p:spPr bwMode="hidden">
              <a:xfrm>
                <a:off x="1812"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7" name="Rectangle 1524">
                <a:extLst>
                  <a:ext uri="{FF2B5EF4-FFF2-40B4-BE49-F238E27FC236}">
                    <a16:creationId xmlns:a16="http://schemas.microsoft.com/office/drawing/2014/main" id="{85DF1FEE-C502-4855-B3FE-9420FEFB5012}"/>
                  </a:ext>
                </a:extLst>
              </p:cNvPr>
              <p:cNvSpPr>
                <a:spLocks noChangeArrowheads="1"/>
              </p:cNvSpPr>
              <p:nvPr/>
            </p:nvSpPr>
            <p:spPr bwMode="hidden">
              <a:xfrm>
                <a:off x="1900"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8" name="Rectangle 1525">
                <a:extLst>
                  <a:ext uri="{FF2B5EF4-FFF2-40B4-BE49-F238E27FC236}">
                    <a16:creationId xmlns:a16="http://schemas.microsoft.com/office/drawing/2014/main" id="{CFDD267C-EC91-4DE7-8B05-F005BE54339B}"/>
                  </a:ext>
                </a:extLst>
              </p:cNvPr>
              <p:cNvSpPr>
                <a:spLocks noChangeArrowheads="1"/>
              </p:cNvSpPr>
              <p:nvPr/>
            </p:nvSpPr>
            <p:spPr bwMode="hidden">
              <a:xfrm>
                <a:off x="1986"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59" name="Rectangle 1526">
                <a:extLst>
                  <a:ext uri="{FF2B5EF4-FFF2-40B4-BE49-F238E27FC236}">
                    <a16:creationId xmlns:a16="http://schemas.microsoft.com/office/drawing/2014/main" id="{19A9AAA1-B3A0-4AF6-B75F-21E656F27E6E}"/>
                  </a:ext>
                </a:extLst>
              </p:cNvPr>
              <p:cNvSpPr>
                <a:spLocks noChangeArrowheads="1"/>
              </p:cNvSpPr>
              <p:nvPr/>
            </p:nvSpPr>
            <p:spPr bwMode="hidden">
              <a:xfrm>
                <a:off x="2072"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0" name="Rectangle 1527">
                <a:extLst>
                  <a:ext uri="{FF2B5EF4-FFF2-40B4-BE49-F238E27FC236}">
                    <a16:creationId xmlns:a16="http://schemas.microsoft.com/office/drawing/2014/main" id="{CB071919-56BB-44B6-A254-E81B252BBBAA}"/>
                  </a:ext>
                </a:extLst>
              </p:cNvPr>
              <p:cNvSpPr>
                <a:spLocks noChangeArrowheads="1"/>
              </p:cNvSpPr>
              <p:nvPr/>
            </p:nvSpPr>
            <p:spPr bwMode="hidden">
              <a:xfrm>
                <a:off x="2158"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1" name="Rectangle 1528">
                <a:extLst>
                  <a:ext uri="{FF2B5EF4-FFF2-40B4-BE49-F238E27FC236}">
                    <a16:creationId xmlns:a16="http://schemas.microsoft.com/office/drawing/2014/main" id="{7CFC3DD8-87DC-43E2-9815-1EC2CF463116}"/>
                  </a:ext>
                </a:extLst>
              </p:cNvPr>
              <p:cNvSpPr>
                <a:spLocks noChangeArrowheads="1"/>
              </p:cNvSpPr>
              <p:nvPr/>
            </p:nvSpPr>
            <p:spPr bwMode="hidden">
              <a:xfrm>
                <a:off x="2244"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2" name="Rectangle 1529">
                <a:extLst>
                  <a:ext uri="{FF2B5EF4-FFF2-40B4-BE49-F238E27FC236}">
                    <a16:creationId xmlns:a16="http://schemas.microsoft.com/office/drawing/2014/main" id="{7882218C-ED6D-4AF8-AF91-B4136B6F27FC}"/>
                  </a:ext>
                </a:extLst>
              </p:cNvPr>
              <p:cNvSpPr>
                <a:spLocks noChangeArrowheads="1"/>
              </p:cNvSpPr>
              <p:nvPr/>
            </p:nvSpPr>
            <p:spPr bwMode="hidden">
              <a:xfrm>
                <a:off x="2331"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3" name="Rectangle 1530">
                <a:extLst>
                  <a:ext uri="{FF2B5EF4-FFF2-40B4-BE49-F238E27FC236}">
                    <a16:creationId xmlns:a16="http://schemas.microsoft.com/office/drawing/2014/main" id="{98885750-DA0B-4CB6-9D3B-FF75D0FCA9A6}"/>
                  </a:ext>
                </a:extLst>
              </p:cNvPr>
              <p:cNvSpPr>
                <a:spLocks noChangeArrowheads="1"/>
              </p:cNvSpPr>
              <p:nvPr/>
            </p:nvSpPr>
            <p:spPr bwMode="hidden">
              <a:xfrm>
                <a:off x="2417"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4" name="Rectangle 1531">
                <a:extLst>
                  <a:ext uri="{FF2B5EF4-FFF2-40B4-BE49-F238E27FC236}">
                    <a16:creationId xmlns:a16="http://schemas.microsoft.com/office/drawing/2014/main" id="{7A396344-D5A5-47F1-9EA1-E55B3E1F5A70}"/>
                  </a:ext>
                </a:extLst>
              </p:cNvPr>
              <p:cNvSpPr>
                <a:spLocks noChangeArrowheads="1"/>
              </p:cNvSpPr>
              <p:nvPr/>
            </p:nvSpPr>
            <p:spPr bwMode="hidden">
              <a:xfrm>
                <a:off x="2503"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5" name="Rectangle 1532">
                <a:extLst>
                  <a:ext uri="{FF2B5EF4-FFF2-40B4-BE49-F238E27FC236}">
                    <a16:creationId xmlns:a16="http://schemas.microsoft.com/office/drawing/2014/main" id="{8A1A122C-8A78-43D4-AC75-58C222233A24}"/>
                  </a:ext>
                </a:extLst>
              </p:cNvPr>
              <p:cNvSpPr>
                <a:spLocks noChangeArrowheads="1"/>
              </p:cNvSpPr>
              <p:nvPr/>
            </p:nvSpPr>
            <p:spPr bwMode="hidden">
              <a:xfrm>
                <a:off x="2590"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6" name="Rectangle 1533">
                <a:extLst>
                  <a:ext uri="{FF2B5EF4-FFF2-40B4-BE49-F238E27FC236}">
                    <a16:creationId xmlns:a16="http://schemas.microsoft.com/office/drawing/2014/main" id="{8C02C1F2-E710-4EF6-9267-A3148939A597}"/>
                  </a:ext>
                </a:extLst>
              </p:cNvPr>
              <p:cNvSpPr>
                <a:spLocks noChangeArrowheads="1"/>
              </p:cNvSpPr>
              <p:nvPr/>
            </p:nvSpPr>
            <p:spPr bwMode="hidden">
              <a:xfrm>
                <a:off x="2676"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7" name="Rectangle 1534">
                <a:extLst>
                  <a:ext uri="{FF2B5EF4-FFF2-40B4-BE49-F238E27FC236}">
                    <a16:creationId xmlns:a16="http://schemas.microsoft.com/office/drawing/2014/main" id="{31809E12-AD82-402F-832D-D1C1834C856F}"/>
                  </a:ext>
                </a:extLst>
              </p:cNvPr>
              <p:cNvSpPr>
                <a:spLocks noChangeArrowheads="1"/>
              </p:cNvSpPr>
              <p:nvPr/>
            </p:nvSpPr>
            <p:spPr bwMode="hidden">
              <a:xfrm>
                <a:off x="2762"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8" name="Rectangle 1535">
                <a:extLst>
                  <a:ext uri="{FF2B5EF4-FFF2-40B4-BE49-F238E27FC236}">
                    <a16:creationId xmlns:a16="http://schemas.microsoft.com/office/drawing/2014/main" id="{CC3291F8-163D-4C50-B27D-89B23F45EF87}"/>
                  </a:ext>
                </a:extLst>
              </p:cNvPr>
              <p:cNvSpPr>
                <a:spLocks noChangeArrowheads="1"/>
              </p:cNvSpPr>
              <p:nvPr/>
            </p:nvSpPr>
            <p:spPr bwMode="hidden">
              <a:xfrm>
                <a:off x="2848"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69" name="Rectangle 1536">
                <a:extLst>
                  <a:ext uri="{FF2B5EF4-FFF2-40B4-BE49-F238E27FC236}">
                    <a16:creationId xmlns:a16="http://schemas.microsoft.com/office/drawing/2014/main" id="{A49A85C8-6FDC-49E5-BB05-BA4FDD4C2B5E}"/>
                  </a:ext>
                </a:extLst>
              </p:cNvPr>
              <p:cNvSpPr>
                <a:spLocks noChangeArrowheads="1"/>
              </p:cNvSpPr>
              <p:nvPr/>
            </p:nvSpPr>
            <p:spPr bwMode="hidden">
              <a:xfrm>
                <a:off x="2935"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0" name="Rectangle 1537">
                <a:extLst>
                  <a:ext uri="{FF2B5EF4-FFF2-40B4-BE49-F238E27FC236}">
                    <a16:creationId xmlns:a16="http://schemas.microsoft.com/office/drawing/2014/main" id="{B8C41B6C-9463-416E-A5CC-40D445D053BA}"/>
                  </a:ext>
                </a:extLst>
              </p:cNvPr>
              <p:cNvSpPr>
                <a:spLocks noChangeArrowheads="1"/>
              </p:cNvSpPr>
              <p:nvPr/>
            </p:nvSpPr>
            <p:spPr bwMode="hidden">
              <a:xfrm>
                <a:off x="3020"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1" name="Rectangle 1538">
                <a:extLst>
                  <a:ext uri="{FF2B5EF4-FFF2-40B4-BE49-F238E27FC236}">
                    <a16:creationId xmlns:a16="http://schemas.microsoft.com/office/drawing/2014/main" id="{650054D1-7C89-469D-9871-F492E9F44D49}"/>
                  </a:ext>
                </a:extLst>
              </p:cNvPr>
              <p:cNvSpPr>
                <a:spLocks noChangeArrowheads="1"/>
              </p:cNvSpPr>
              <p:nvPr/>
            </p:nvSpPr>
            <p:spPr bwMode="hidden">
              <a:xfrm>
                <a:off x="3107"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2" name="Rectangle 1539">
                <a:extLst>
                  <a:ext uri="{FF2B5EF4-FFF2-40B4-BE49-F238E27FC236}">
                    <a16:creationId xmlns:a16="http://schemas.microsoft.com/office/drawing/2014/main" id="{DDA5892C-E58A-4666-8C9D-B2896976D118}"/>
                  </a:ext>
                </a:extLst>
              </p:cNvPr>
              <p:cNvSpPr>
                <a:spLocks noChangeArrowheads="1"/>
              </p:cNvSpPr>
              <p:nvPr/>
            </p:nvSpPr>
            <p:spPr bwMode="hidden">
              <a:xfrm>
                <a:off x="3194"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3" name="Rectangle 1540">
                <a:extLst>
                  <a:ext uri="{FF2B5EF4-FFF2-40B4-BE49-F238E27FC236}">
                    <a16:creationId xmlns:a16="http://schemas.microsoft.com/office/drawing/2014/main" id="{F07572C8-789B-4945-9BDB-104FDB27A2DF}"/>
                  </a:ext>
                </a:extLst>
              </p:cNvPr>
              <p:cNvSpPr>
                <a:spLocks noChangeArrowheads="1"/>
              </p:cNvSpPr>
              <p:nvPr/>
            </p:nvSpPr>
            <p:spPr bwMode="hidden">
              <a:xfrm>
                <a:off x="3280"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4" name="Rectangle 1541">
                <a:extLst>
                  <a:ext uri="{FF2B5EF4-FFF2-40B4-BE49-F238E27FC236}">
                    <a16:creationId xmlns:a16="http://schemas.microsoft.com/office/drawing/2014/main" id="{2A9F73FE-2B47-4903-9F1C-3E0F367CC709}"/>
                  </a:ext>
                </a:extLst>
              </p:cNvPr>
              <p:cNvSpPr>
                <a:spLocks noChangeArrowheads="1"/>
              </p:cNvSpPr>
              <p:nvPr/>
            </p:nvSpPr>
            <p:spPr bwMode="hidden">
              <a:xfrm>
                <a:off x="3366"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5" name="Rectangle 1542">
                <a:extLst>
                  <a:ext uri="{FF2B5EF4-FFF2-40B4-BE49-F238E27FC236}">
                    <a16:creationId xmlns:a16="http://schemas.microsoft.com/office/drawing/2014/main" id="{29DDC895-8490-412C-84F3-BC06E3E1D710}"/>
                  </a:ext>
                </a:extLst>
              </p:cNvPr>
              <p:cNvSpPr>
                <a:spLocks noChangeArrowheads="1"/>
              </p:cNvSpPr>
              <p:nvPr/>
            </p:nvSpPr>
            <p:spPr bwMode="hidden">
              <a:xfrm>
                <a:off x="3452"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6" name="Rectangle 1543">
                <a:extLst>
                  <a:ext uri="{FF2B5EF4-FFF2-40B4-BE49-F238E27FC236}">
                    <a16:creationId xmlns:a16="http://schemas.microsoft.com/office/drawing/2014/main" id="{24FF79A8-E2BF-4359-9E91-B891E0282724}"/>
                  </a:ext>
                </a:extLst>
              </p:cNvPr>
              <p:cNvSpPr>
                <a:spLocks noChangeArrowheads="1"/>
              </p:cNvSpPr>
              <p:nvPr/>
            </p:nvSpPr>
            <p:spPr bwMode="hidden">
              <a:xfrm>
                <a:off x="3539"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7" name="Rectangle 1544">
                <a:extLst>
                  <a:ext uri="{FF2B5EF4-FFF2-40B4-BE49-F238E27FC236}">
                    <a16:creationId xmlns:a16="http://schemas.microsoft.com/office/drawing/2014/main" id="{2098B763-8DA6-45BE-BD38-628736710621}"/>
                  </a:ext>
                </a:extLst>
              </p:cNvPr>
              <p:cNvSpPr>
                <a:spLocks noChangeArrowheads="1"/>
              </p:cNvSpPr>
              <p:nvPr/>
            </p:nvSpPr>
            <p:spPr bwMode="hidden">
              <a:xfrm>
                <a:off x="3625"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8" name="Rectangle 1545">
                <a:extLst>
                  <a:ext uri="{FF2B5EF4-FFF2-40B4-BE49-F238E27FC236}">
                    <a16:creationId xmlns:a16="http://schemas.microsoft.com/office/drawing/2014/main" id="{567C771E-236F-494F-82ED-09236C51BB66}"/>
                  </a:ext>
                </a:extLst>
              </p:cNvPr>
              <p:cNvSpPr>
                <a:spLocks noChangeArrowheads="1"/>
              </p:cNvSpPr>
              <p:nvPr/>
            </p:nvSpPr>
            <p:spPr bwMode="hidden">
              <a:xfrm>
                <a:off x="3711"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79" name="Rectangle 1546">
                <a:extLst>
                  <a:ext uri="{FF2B5EF4-FFF2-40B4-BE49-F238E27FC236}">
                    <a16:creationId xmlns:a16="http://schemas.microsoft.com/office/drawing/2014/main" id="{C3D4A371-0590-4457-93BA-DD52B4079B2F}"/>
                  </a:ext>
                </a:extLst>
              </p:cNvPr>
              <p:cNvSpPr>
                <a:spLocks noChangeArrowheads="1"/>
              </p:cNvSpPr>
              <p:nvPr/>
            </p:nvSpPr>
            <p:spPr bwMode="hidden">
              <a:xfrm>
                <a:off x="3796"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0" name="Rectangle 1547">
                <a:extLst>
                  <a:ext uri="{FF2B5EF4-FFF2-40B4-BE49-F238E27FC236}">
                    <a16:creationId xmlns:a16="http://schemas.microsoft.com/office/drawing/2014/main" id="{85FCF1C6-7A18-4DDE-BED9-EE90CA403543}"/>
                  </a:ext>
                </a:extLst>
              </p:cNvPr>
              <p:cNvSpPr>
                <a:spLocks noChangeArrowheads="1"/>
              </p:cNvSpPr>
              <p:nvPr/>
            </p:nvSpPr>
            <p:spPr bwMode="hidden">
              <a:xfrm>
                <a:off x="3884"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1" name="Rectangle 1548">
                <a:extLst>
                  <a:ext uri="{FF2B5EF4-FFF2-40B4-BE49-F238E27FC236}">
                    <a16:creationId xmlns:a16="http://schemas.microsoft.com/office/drawing/2014/main" id="{1CF1C878-16BD-4B46-BBF3-67A385204072}"/>
                  </a:ext>
                </a:extLst>
              </p:cNvPr>
              <p:cNvSpPr>
                <a:spLocks noChangeArrowheads="1"/>
              </p:cNvSpPr>
              <p:nvPr/>
            </p:nvSpPr>
            <p:spPr bwMode="hidden">
              <a:xfrm>
                <a:off x="3970"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2" name="Rectangle 1549">
                <a:extLst>
                  <a:ext uri="{FF2B5EF4-FFF2-40B4-BE49-F238E27FC236}">
                    <a16:creationId xmlns:a16="http://schemas.microsoft.com/office/drawing/2014/main" id="{50138736-D1D6-4C64-AE11-06C11C4B50E5}"/>
                  </a:ext>
                </a:extLst>
              </p:cNvPr>
              <p:cNvSpPr>
                <a:spLocks noChangeArrowheads="1"/>
              </p:cNvSpPr>
              <p:nvPr/>
            </p:nvSpPr>
            <p:spPr bwMode="hidden">
              <a:xfrm>
                <a:off x="4056"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3" name="Rectangle 1550">
                <a:extLst>
                  <a:ext uri="{FF2B5EF4-FFF2-40B4-BE49-F238E27FC236}">
                    <a16:creationId xmlns:a16="http://schemas.microsoft.com/office/drawing/2014/main" id="{EFE4E85A-225B-4632-BCFF-59CB5EEDE758}"/>
                  </a:ext>
                </a:extLst>
              </p:cNvPr>
              <p:cNvSpPr>
                <a:spLocks noChangeArrowheads="1"/>
              </p:cNvSpPr>
              <p:nvPr/>
            </p:nvSpPr>
            <p:spPr bwMode="hidden">
              <a:xfrm>
                <a:off x="4142"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4" name="Rectangle 1551">
                <a:extLst>
                  <a:ext uri="{FF2B5EF4-FFF2-40B4-BE49-F238E27FC236}">
                    <a16:creationId xmlns:a16="http://schemas.microsoft.com/office/drawing/2014/main" id="{44094664-448A-4800-80A5-F5E895801375}"/>
                  </a:ext>
                </a:extLst>
              </p:cNvPr>
              <p:cNvSpPr>
                <a:spLocks noChangeArrowheads="1"/>
              </p:cNvSpPr>
              <p:nvPr/>
            </p:nvSpPr>
            <p:spPr bwMode="hidden">
              <a:xfrm>
                <a:off x="4228"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5" name="Rectangle 1552">
                <a:extLst>
                  <a:ext uri="{FF2B5EF4-FFF2-40B4-BE49-F238E27FC236}">
                    <a16:creationId xmlns:a16="http://schemas.microsoft.com/office/drawing/2014/main" id="{76D167C1-462E-4D21-A607-FD6482C1813E}"/>
                  </a:ext>
                </a:extLst>
              </p:cNvPr>
              <p:cNvSpPr>
                <a:spLocks noChangeArrowheads="1"/>
              </p:cNvSpPr>
              <p:nvPr/>
            </p:nvSpPr>
            <p:spPr bwMode="hidden">
              <a:xfrm>
                <a:off x="4315"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6" name="Rectangle 1553">
                <a:extLst>
                  <a:ext uri="{FF2B5EF4-FFF2-40B4-BE49-F238E27FC236}">
                    <a16:creationId xmlns:a16="http://schemas.microsoft.com/office/drawing/2014/main" id="{BCFDB44D-163D-4D71-94CF-645262DB5917}"/>
                  </a:ext>
                </a:extLst>
              </p:cNvPr>
              <p:cNvSpPr>
                <a:spLocks noChangeArrowheads="1"/>
              </p:cNvSpPr>
              <p:nvPr/>
            </p:nvSpPr>
            <p:spPr bwMode="hidden">
              <a:xfrm>
                <a:off x="4401"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7" name="Rectangle 1554">
                <a:extLst>
                  <a:ext uri="{FF2B5EF4-FFF2-40B4-BE49-F238E27FC236}">
                    <a16:creationId xmlns:a16="http://schemas.microsoft.com/office/drawing/2014/main" id="{D6DA0ADF-1118-493A-89C2-8AF0EF89787C}"/>
                  </a:ext>
                </a:extLst>
              </p:cNvPr>
              <p:cNvSpPr>
                <a:spLocks noChangeArrowheads="1"/>
              </p:cNvSpPr>
              <p:nvPr/>
            </p:nvSpPr>
            <p:spPr bwMode="hidden">
              <a:xfrm>
                <a:off x="4487"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8" name="Rectangle 1555">
                <a:extLst>
                  <a:ext uri="{FF2B5EF4-FFF2-40B4-BE49-F238E27FC236}">
                    <a16:creationId xmlns:a16="http://schemas.microsoft.com/office/drawing/2014/main" id="{AC10B153-AF0B-48D7-A3C3-61DCC144B2F8}"/>
                  </a:ext>
                </a:extLst>
              </p:cNvPr>
              <p:cNvSpPr>
                <a:spLocks noChangeArrowheads="1"/>
              </p:cNvSpPr>
              <p:nvPr/>
            </p:nvSpPr>
            <p:spPr bwMode="hidden">
              <a:xfrm>
                <a:off x="4574"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89" name="Rectangle 1556">
                <a:extLst>
                  <a:ext uri="{FF2B5EF4-FFF2-40B4-BE49-F238E27FC236}">
                    <a16:creationId xmlns:a16="http://schemas.microsoft.com/office/drawing/2014/main" id="{7CAFD00A-F6A7-44B5-BF0B-DF3B79D74BF3}"/>
                  </a:ext>
                </a:extLst>
              </p:cNvPr>
              <p:cNvSpPr>
                <a:spLocks noChangeArrowheads="1"/>
              </p:cNvSpPr>
              <p:nvPr/>
            </p:nvSpPr>
            <p:spPr bwMode="hidden">
              <a:xfrm>
                <a:off x="4660"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0" name="Rectangle 1557">
                <a:extLst>
                  <a:ext uri="{FF2B5EF4-FFF2-40B4-BE49-F238E27FC236}">
                    <a16:creationId xmlns:a16="http://schemas.microsoft.com/office/drawing/2014/main" id="{FE66014E-6E88-4ED8-9E44-6627D68CB550}"/>
                  </a:ext>
                </a:extLst>
              </p:cNvPr>
              <p:cNvSpPr>
                <a:spLocks noChangeArrowheads="1"/>
              </p:cNvSpPr>
              <p:nvPr/>
            </p:nvSpPr>
            <p:spPr bwMode="hidden">
              <a:xfrm>
                <a:off x="4746"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1" name="Rectangle 1558">
                <a:extLst>
                  <a:ext uri="{FF2B5EF4-FFF2-40B4-BE49-F238E27FC236}">
                    <a16:creationId xmlns:a16="http://schemas.microsoft.com/office/drawing/2014/main" id="{D14327E7-4AE1-44F0-916F-791BB5104F96}"/>
                  </a:ext>
                </a:extLst>
              </p:cNvPr>
              <p:cNvSpPr>
                <a:spLocks noChangeArrowheads="1"/>
              </p:cNvSpPr>
              <p:nvPr/>
            </p:nvSpPr>
            <p:spPr bwMode="hidden">
              <a:xfrm>
                <a:off x="4832"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2" name="Rectangle 1559">
                <a:extLst>
                  <a:ext uri="{FF2B5EF4-FFF2-40B4-BE49-F238E27FC236}">
                    <a16:creationId xmlns:a16="http://schemas.microsoft.com/office/drawing/2014/main" id="{795B8F0A-C7AD-4121-8F0A-FFC5F957897A}"/>
                  </a:ext>
                </a:extLst>
              </p:cNvPr>
              <p:cNvSpPr>
                <a:spLocks noChangeArrowheads="1"/>
              </p:cNvSpPr>
              <p:nvPr/>
            </p:nvSpPr>
            <p:spPr bwMode="hidden">
              <a:xfrm>
                <a:off x="4919"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3" name="Rectangle 1560">
                <a:extLst>
                  <a:ext uri="{FF2B5EF4-FFF2-40B4-BE49-F238E27FC236}">
                    <a16:creationId xmlns:a16="http://schemas.microsoft.com/office/drawing/2014/main" id="{FB0B7501-A003-40B7-99D2-AD9687BB0933}"/>
                  </a:ext>
                </a:extLst>
              </p:cNvPr>
              <p:cNvSpPr>
                <a:spLocks noChangeArrowheads="1"/>
              </p:cNvSpPr>
              <p:nvPr/>
            </p:nvSpPr>
            <p:spPr bwMode="hidden">
              <a:xfrm>
                <a:off x="5004"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4" name="Rectangle 1561">
                <a:extLst>
                  <a:ext uri="{FF2B5EF4-FFF2-40B4-BE49-F238E27FC236}">
                    <a16:creationId xmlns:a16="http://schemas.microsoft.com/office/drawing/2014/main" id="{0D4EBDE0-4640-45B8-887F-18F75F3591DD}"/>
                  </a:ext>
                </a:extLst>
              </p:cNvPr>
              <p:cNvSpPr>
                <a:spLocks noChangeArrowheads="1"/>
              </p:cNvSpPr>
              <p:nvPr/>
            </p:nvSpPr>
            <p:spPr bwMode="hidden">
              <a:xfrm>
                <a:off x="5091"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5" name="Rectangle 1562">
                <a:extLst>
                  <a:ext uri="{FF2B5EF4-FFF2-40B4-BE49-F238E27FC236}">
                    <a16:creationId xmlns:a16="http://schemas.microsoft.com/office/drawing/2014/main" id="{E8C1128E-D46A-4F36-BA2F-25AAA78F9859}"/>
                  </a:ext>
                </a:extLst>
              </p:cNvPr>
              <p:cNvSpPr>
                <a:spLocks noChangeArrowheads="1"/>
              </p:cNvSpPr>
              <p:nvPr/>
            </p:nvSpPr>
            <p:spPr bwMode="hidden">
              <a:xfrm>
                <a:off x="5178"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6" name="Rectangle 1563">
                <a:extLst>
                  <a:ext uri="{FF2B5EF4-FFF2-40B4-BE49-F238E27FC236}">
                    <a16:creationId xmlns:a16="http://schemas.microsoft.com/office/drawing/2014/main" id="{F8DD10D5-0509-42E7-B3F7-CD527B774EA4}"/>
                  </a:ext>
                </a:extLst>
              </p:cNvPr>
              <p:cNvSpPr>
                <a:spLocks noChangeArrowheads="1"/>
              </p:cNvSpPr>
              <p:nvPr/>
            </p:nvSpPr>
            <p:spPr bwMode="hidden">
              <a:xfrm>
                <a:off x="5264"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7" name="Rectangle 1564">
                <a:extLst>
                  <a:ext uri="{FF2B5EF4-FFF2-40B4-BE49-F238E27FC236}">
                    <a16:creationId xmlns:a16="http://schemas.microsoft.com/office/drawing/2014/main" id="{409F4CBC-80E3-4A62-8E62-5731C765E090}"/>
                  </a:ext>
                </a:extLst>
              </p:cNvPr>
              <p:cNvSpPr>
                <a:spLocks noChangeArrowheads="1"/>
              </p:cNvSpPr>
              <p:nvPr/>
            </p:nvSpPr>
            <p:spPr bwMode="hidden">
              <a:xfrm>
                <a:off x="5350"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8" name="Rectangle 1565">
                <a:extLst>
                  <a:ext uri="{FF2B5EF4-FFF2-40B4-BE49-F238E27FC236}">
                    <a16:creationId xmlns:a16="http://schemas.microsoft.com/office/drawing/2014/main" id="{8396ABD6-4E48-423B-B9EB-AEE289157EC9}"/>
                  </a:ext>
                </a:extLst>
              </p:cNvPr>
              <p:cNvSpPr>
                <a:spLocks noChangeArrowheads="1"/>
              </p:cNvSpPr>
              <p:nvPr/>
            </p:nvSpPr>
            <p:spPr bwMode="hidden">
              <a:xfrm>
                <a:off x="5436"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099" name="Rectangle 1566">
                <a:extLst>
                  <a:ext uri="{FF2B5EF4-FFF2-40B4-BE49-F238E27FC236}">
                    <a16:creationId xmlns:a16="http://schemas.microsoft.com/office/drawing/2014/main" id="{5FFA7E49-E4BE-4D8E-9574-0A870267DC86}"/>
                  </a:ext>
                </a:extLst>
              </p:cNvPr>
              <p:cNvSpPr>
                <a:spLocks noChangeArrowheads="1"/>
              </p:cNvSpPr>
              <p:nvPr/>
            </p:nvSpPr>
            <p:spPr bwMode="hidden">
              <a:xfrm>
                <a:off x="5523" y="784"/>
                <a:ext cx="44"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0" name="Rectangle 1567">
                <a:extLst>
                  <a:ext uri="{FF2B5EF4-FFF2-40B4-BE49-F238E27FC236}">
                    <a16:creationId xmlns:a16="http://schemas.microsoft.com/office/drawing/2014/main" id="{041DB7FF-8110-47F1-931B-72DEDE4602C3}"/>
                  </a:ext>
                </a:extLst>
              </p:cNvPr>
              <p:cNvSpPr>
                <a:spLocks noChangeArrowheads="1"/>
              </p:cNvSpPr>
              <p:nvPr/>
            </p:nvSpPr>
            <p:spPr bwMode="hidden">
              <a:xfrm>
                <a:off x="5609"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1" name="Rectangle 1568">
                <a:extLst>
                  <a:ext uri="{FF2B5EF4-FFF2-40B4-BE49-F238E27FC236}">
                    <a16:creationId xmlns:a16="http://schemas.microsoft.com/office/drawing/2014/main" id="{11CA79FF-194D-437C-ABE3-E19AC3875FCC}"/>
                  </a:ext>
                </a:extLst>
              </p:cNvPr>
              <p:cNvSpPr>
                <a:spLocks noChangeArrowheads="1"/>
              </p:cNvSpPr>
              <p:nvPr/>
            </p:nvSpPr>
            <p:spPr bwMode="hidden">
              <a:xfrm>
                <a:off x="5695" y="784"/>
                <a:ext cx="43" cy="43"/>
              </a:xfrm>
              <a:prstGeom prst="rect">
                <a:avLst/>
              </a:prstGeom>
              <a:solidFill>
                <a:srgbClr val="2E3F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2" name="Rectangle 1569">
                <a:extLst>
                  <a:ext uri="{FF2B5EF4-FFF2-40B4-BE49-F238E27FC236}">
                    <a16:creationId xmlns:a16="http://schemas.microsoft.com/office/drawing/2014/main" id="{7F808B7D-A385-4B1F-BD4E-AF9515EDDF50}"/>
                  </a:ext>
                </a:extLst>
              </p:cNvPr>
              <p:cNvSpPr>
                <a:spLocks noChangeArrowheads="1"/>
              </p:cNvSpPr>
              <p:nvPr/>
            </p:nvSpPr>
            <p:spPr bwMode="hidden">
              <a:xfrm>
                <a:off x="2"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3" name="Rectangle 1570">
                <a:extLst>
                  <a:ext uri="{FF2B5EF4-FFF2-40B4-BE49-F238E27FC236}">
                    <a16:creationId xmlns:a16="http://schemas.microsoft.com/office/drawing/2014/main" id="{C08ED2BA-AC15-4557-BA0E-31A10874CA53}"/>
                  </a:ext>
                </a:extLst>
              </p:cNvPr>
              <p:cNvSpPr>
                <a:spLocks noChangeArrowheads="1"/>
              </p:cNvSpPr>
              <p:nvPr/>
            </p:nvSpPr>
            <p:spPr bwMode="hidden">
              <a:xfrm>
                <a:off x="88"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4" name="Rectangle 1571">
                <a:extLst>
                  <a:ext uri="{FF2B5EF4-FFF2-40B4-BE49-F238E27FC236}">
                    <a16:creationId xmlns:a16="http://schemas.microsoft.com/office/drawing/2014/main" id="{28B49CBF-A495-498B-819C-DFB84CEB1AA4}"/>
                  </a:ext>
                </a:extLst>
              </p:cNvPr>
              <p:cNvSpPr>
                <a:spLocks noChangeArrowheads="1"/>
              </p:cNvSpPr>
              <p:nvPr/>
            </p:nvSpPr>
            <p:spPr bwMode="hidden">
              <a:xfrm>
                <a:off x="174"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5" name="Rectangle 1572">
                <a:extLst>
                  <a:ext uri="{FF2B5EF4-FFF2-40B4-BE49-F238E27FC236}">
                    <a16:creationId xmlns:a16="http://schemas.microsoft.com/office/drawing/2014/main" id="{B9CCA591-DC1E-4A82-8B62-DD9582A3484A}"/>
                  </a:ext>
                </a:extLst>
              </p:cNvPr>
              <p:cNvSpPr>
                <a:spLocks noChangeArrowheads="1"/>
              </p:cNvSpPr>
              <p:nvPr/>
            </p:nvSpPr>
            <p:spPr bwMode="hidden">
              <a:xfrm>
                <a:off x="260"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6" name="Rectangle 1573">
                <a:extLst>
                  <a:ext uri="{FF2B5EF4-FFF2-40B4-BE49-F238E27FC236}">
                    <a16:creationId xmlns:a16="http://schemas.microsoft.com/office/drawing/2014/main" id="{614C8A4D-AFB2-4DA5-A093-12D97484B965}"/>
                  </a:ext>
                </a:extLst>
              </p:cNvPr>
              <p:cNvSpPr>
                <a:spLocks noChangeArrowheads="1"/>
              </p:cNvSpPr>
              <p:nvPr/>
            </p:nvSpPr>
            <p:spPr bwMode="hidden">
              <a:xfrm>
                <a:off x="347"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7" name="Rectangle 1574">
                <a:extLst>
                  <a:ext uri="{FF2B5EF4-FFF2-40B4-BE49-F238E27FC236}">
                    <a16:creationId xmlns:a16="http://schemas.microsoft.com/office/drawing/2014/main" id="{B4637A4E-1333-4F42-B9EF-A1278CC49029}"/>
                  </a:ext>
                </a:extLst>
              </p:cNvPr>
              <p:cNvSpPr>
                <a:spLocks noChangeArrowheads="1"/>
              </p:cNvSpPr>
              <p:nvPr/>
            </p:nvSpPr>
            <p:spPr bwMode="hidden">
              <a:xfrm>
                <a:off x="433"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8" name="Rectangle 1575">
                <a:extLst>
                  <a:ext uri="{FF2B5EF4-FFF2-40B4-BE49-F238E27FC236}">
                    <a16:creationId xmlns:a16="http://schemas.microsoft.com/office/drawing/2014/main" id="{8A7CDE53-FB19-4B2F-858D-E3D9825790E2}"/>
                  </a:ext>
                </a:extLst>
              </p:cNvPr>
              <p:cNvSpPr>
                <a:spLocks noChangeArrowheads="1"/>
              </p:cNvSpPr>
              <p:nvPr/>
            </p:nvSpPr>
            <p:spPr bwMode="hidden">
              <a:xfrm>
                <a:off x="519"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09" name="Rectangle 1576">
                <a:extLst>
                  <a:ext uri="{FF2B5EF4-FFF2-40B4-BE49-F238E27FC236}">
                    <a16:creationId xmlns:a16="http://schemas.microsoft.com/office/drawing/2014/main" id="{2FBB25A9-4D6E-4783-A864-3110980FB5AB}"/>
                  </a:ext>
                </a:extLst>
              </p:cNvPr>
              <p:cNvSpPr>
                <a:spLocks noChangeArrowheads="1"/>
              </p:cNvSpPr>
              <p:nvPr/>
            </p:nvSpPr>
            <p:spPr bwMode="hidden">
              <a:xfrm>
                <a:off x="606"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0" name="Rectangle 1577">
                <a:extLst>
                  <a:ext uri="{FF2B5EF4-FFF2-40B4-BE49-F238E27FC236}">
                    <a16:creationId xmlns:a16="http://schemas.microsoft.com/office/drawing/2014/main" id="{040CF81B-1BE9-44E8-831E-D79431F9333D}"/>
                  </a:ext>
                </a:extLst>
              </p:cNvPr>
              <p:cNvSpPr>
                <a:spLocks noChangeArrowheads="1"/>
              </p:cNvSpPr>
              <p:nvPr/>
            </p:nvSpPr>
            <p:spPr bwMode="hidden">
              <a:xfrm>
                <a:off x="692"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1" name="Rectangle 1578">
                <a:extLst>
                  <a:ext uri="{FF2B5EF4-FFF2-40B4-BE49-F238E27FC236}">
                    <a16:creationId xmlns:a16="http://schemas.microsoft.com/office/drawing/2014/main" id="{3E388208-3842-4EBF-A2D6-B4535B55EB2F}"/>
                  </a:ext>
                </a:extLst>
              </p:cNvPr>
              <p:cNvSpPr>
                <a:spLocks noChangeArrowheads="1"/>
              </p:cNvSpPr>
              <p:nvPr/>
            </p:nvSpPr>
            <p:spPr bwMode="hidden">
              <a:xfrm>
                <a:off x="778"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2" name="Rectangle 1579">
                <a:extLst>
                  <a:ext uri="{FF2B5EF4-FFF2-40B4-BE49-F238E27FC236}">
                    <a16:creationId xmlns:a16="http://schemas.microsoft.com/office/drawing/2014/main" id="{19F2791A-437F-4EB2-97D9-4DBCE0F50BF5}"/>
                  </a:ext>
                </a:extLst>
              </p:cNvPr>
              <p:cNvSpPr>
                <a:spLocks noChangeArrowheads="1"/>
              </p:cNvSpPr>
              <p:nvPr/>
            </p:nvSpPr>
            <p:spPr bwMode="hidden">
              <a:xfrm>
                <a:off x="864"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3" name="Rectangle 1580">
                <a:extLst>
                  <a:ext uri="{FF2B5EF4-FFF2-40B4-BE49-F238E27FC236}">
                    <a16:creationId xmlns:a16="http://schemas.microsoft.com/office/drawing/2014/main" id="{AB36161B-6C5F-43AD-86AF-23DE71C4BE24}"/>
                  </a:ext>
                </a:extLst>
              </p:cNvPr>
              <p:cNvSpPr>
                <a:spLocks noChangeArrowheads="1"/>
              </p:cNvSpPr>
              <p:nvPr/>
            </p:nvSpPr>
            <p:spPr bwMode="hidden">
              <a:xfrm>
                <a:off x="951"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4" name="Rectangle 1581">
                <a:extLst>
                  <a:ext uri="{FF2B5EF4-FFF2-40B4-BE49-F238E27FC236}">
                    <a16:creationId xmlns:a16="http://schemas.microsoft.com/office/drawing/2014/main" id="{3F9BF269-69F2-485D-8C11-148E560D99A8}"/>
                  </a:ext>
                </a:extLst>
              </p:cNvPr>
              <p:cNvSpPr>
                <a:spLocks noChangeArrowheads="1"/>
              </p:cNvSpPr>
              <p:nvPr/>
            </p:nvSpPr>
            <p:spPr bwMode="hidden">
              <a:xfrm>
                <a:off x="1036"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5" name="Rectangle 1582">
                <a:extLst>
                  <a:ext uri="{FF2B5EF4-FFF2-40B4-BE49-F238E27FC236}">
                    <a16:creationId xmlns:a16="http://schemas.microsoft.com/office/drawing/2014/main" id="{F31DB5DF-5588-47F0-950B-2239A8F44D4E}"/>
                  </a:ext>
                </a:extLst>
              </p:cNvPr>
              <p:cNvSpPr>
                <a:spLocks noChangeArrowheads="1"/>
              </p:cNvSpPr>
              <p:nvPr/>
            </p:nvSpPr>
            <p:spPr bwMode="hidden">
              <a:xfrm>
                <a:off x="1123"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6" name="Rectangle 1583">
                <a:extLst>
                  <a:ext uri="{FF2B5EF4-FFF2-40B4-BE49-F238E27FC236}">
                    <a16:creationId xmlns:a16="http://schemas.microsoft.com/office/drawing/2014/main" id="{294841A6-FD1B-414C-9B0C-9A23CDACBF6B}"/>
                  </a:ext>
                </a:extLst>
              </p:cNvPr>
              <p:cNvSpPr>
                <a:spLocks noChangeArrowheads="1"/>
              </p:cNvSpPr>
              <p:nvPr/>
            </p:nvSpPr>
            <p:spPr bwMode="hidden">
              <a:xfrm>
                <a:off x="1209"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7" name="Rectangle 1584">
                <a:extLst>
                  <a:ext uri="{FF2B5EF4-FFF2-40B4-BE49-F238E27FC236}">
                    <a16:creationId xmlns:a16="http://schemas.microsoft.com/office/drawing/2014/main" id="{FC92FB15-4C92-45D6-A5F4-9C46577F1F91}"/>
                  </a:ext>
                </a:extLst>
              </p:cNvPr>
              <p:cNvSpPr>
                <a:spLocks noChangeArrowheads="1"/>
              </p:cNvSpPr>
              <p:nvPr/>
            </p:nvSpPr>
            <p:spPr bwMode="hidden">
              <a:xfrm>
                <a:off x="1296"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8" name="Rectangle 1585">
                <a:extLst>
                  <a:ext uri="{FF2B5EF4-FFF2-40B4-BE49-F238E27FC236}">
                    <a16:creationId xmlns:a16="http://schemas.microsoft.com/office/drawing/2014/main" id="{F5BEF040-D7D5-4C80-B89E-BCC5AA8DA815}"/>
                  </a:ext>
                </a:extLst>
              </p:cNvPr>
              <p:cNvSpPr>
                <a:spLocks noChangeArrowheads="1"/>
              </p:cNvSpPr>
              <p:nvPr/>
            </p:nvSpPr>
            <p:spPr bwMode="hidden">
              <a:xfrm>
                <a:off x="1382"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19" name="Rectangle 1586">
                <a:extLst>
                  <a:ext uri="{FF2B5EF4-FFF2-40B4-BE49-F238E27FC236}">
                    <a16:creationId xmlns:a16="http://schemas.microsoft.com/office/drawing/2014/main" id="{A4F34530-FD11-4308-A682-F0CC920CF4B0}"/>
                  </a:ext>
                </a:extLst>
              </p:cNvPr>
              <p:cNvSpPr>
                <a:spLocks noChangeArrowheads="1"/>
              </p:cNvSpPr>
              <p:nvPr/>
            </p:nvSpPr>
            <p:spPr bwMode="hidden">
              <a:xfrm>
                <a:off x="1468"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0" name="Rectangle 1587">
                <a:extLst>
                  <a:ext uri="{FF2B5EF4-FFF2-40B4-BE49-F238E27FC236}">
                    <a16:creationId xmlns:a16="http://schemas.microsoft.com/office/drawing/2014/main" id="{44D60409-E1E0-44A9-9114-EFCFBF29BCB6}"/>
                  </a:ext>
                </a:extLst>
              </p:cNvPr>
              <p:cNvSpPr>
                <a:spLocks noChangeArrowheads="1"/>
              </p:cNvSpPr>
              <p:nvPr/>
            </p:nvSpPr>
            <p:spPr bwMode="hidden">
              <a:xfrm>
                <a:off x="1555"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1" name="Rectangle 1588">
                <a:extLst>
                  <a:ext uri="{FF2B5EF4-FFF2-40B4-BE49-F238E27FC236}">
                    <a16:creationId xmlns:a16="http://schemas.microsoft.com/office/drawing/2014/main" id="{10FCBBB4-2893-4F4D-87CB-8C0462626760}"/>
                  </a:ext>
                </a:extLst>
              </p:cNvPr>
              <p:cNvSpPr>
                <a:spLocks noChangeArrowheads="1"/>
              </p:cNvSpPr>
              <p:nvPr/>
            </p:nvSpPr>
            <p:spPr bwMode="hidden">
              <a:xfrm>
                <a:off x="1641"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2" name="Rectangle 1589">
                <a:extLst>
                  <a:ext uri="{FF2B5EF4-FFF2-40B4-BE49-F238E27FC236}">
                    <a16:creationId xmlns:a16="http://schemas.microsoft.com/office/drawing/2014/main" id="{194FD195-656E-40CA-AEF4-94C81B066F9C}"/>
                  </a:ext>
                </a:extLst>
              </p:cNvPr>
              <p:cNvSpPr>
                <a:spLocks noChangeArrowheads="1"/>
              </p:cNvSpPr>
              <p:nvPr/>
            </p:nvSpPr>
            <p:spPr bwMode="hidden">
              <a:xfrm>
                <a:off x="1727"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3" name="Rectangle 1590">
                <a:extLst>
                  <a:ext uri="{FF2B5EF4-FFF2-40B4-BE49-F238E27FC236}">
                    <a16:creationId xmlns:a16="http://schemas.microsoft.com/office/drawing/2014/main" id="{A3541A18-63EF-4204-B050-2B3844BEDED2}"/>
                  </a:ext>
                </a:extLst>
              </p:cNvPr>
              <p:cNvSpPr>
                <a:spLocks noChangeArrowheads="1"/>
              </p:cNvSpPr>
              <p:nvPr/>
            </p:nvSpPr>
            <p:spPr bwMode="hidden">
              <a:xfrm>
                <a:off x="1812"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4" name="Rectangle 1591">
                <a:extLst>
                  <a:ext uri="{FF2B5EF4-FFF2-40B4-BE49-F238E27FC236}">
                    <a16:creationId xmlns:a16="http://schemas.microsoft.com/office/drawing/2014/main" id="{327C397B-456D-490F-B562-CACF569F4B9D}"/>
                  </a:ext>
                </a:extLst>
              </p:cNvPr>
              <p:cNvSpPr>
                <a:spLocks noChangeArrowheads="1"/>
              </p:cNvSpPr>
              <p:nvPr/>
            </p:nvSpPr>
            <p:spPr bwMode="hidden">
              <a:xfrm>
                <a:off x="1900"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5" name="Rectangle 1592">
                <a:extLst>
                  <a:ext uri="{FF2B5EF4-FFF2-40B4-BE49-F238E27FC236}">
                    <a16:creationId xmlns:a16="http://schemas.microsoft.com/office/drawing/2014/main" id="{61426C3D-8434-41C2-B1DE-7789D7994A12}"/>
                  </a:ext>
                </a:extLst>
              </p:cNvPr>
              <p:cNvSpPr>
                <a:spLocks noChangeArrowheads="1"/>
              </p:cNvSpPr>
              <p:nvPr/>
            </p:nvSpPr>
            <p:spPr bwMode="hidden">
              <a:xfrm>
                <a:off x="1986"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6" name="Rectangle 1593">
                <a:extLst>
                  <a:ext uri="{FF2B5EF4-FFF2-40B4-BE49-F238E27FC236}">
                    <a16:creationId xmlns:a16="http://schemas.microsoft.com/office/drawing/2014/main" id="{F02E9E49-69E4-41C0-89DB-E074CCF4FED9}"/>
                  </a:ext>
                </a:extLst>
              </p:cNvPr>
              <p:cNvSpPr>
                <a:spLocks noChangeArrowheads="1"/>
              </p:cNvSpPr>
              <p:nvPr/>
            </p:nvSpPr>
            <p:spPr bwMode="hidden">
              <a:xfrm>
                <a:off x="2072"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7" name="Rectangle 1594">
                <a:extLst>
                  <a:ext uri="{FF2B5EF4-FFF2-40B4-BE49-F238E27FC236}">
                    <a16:creationId xmlns:a16="http://schemas.microsoft.com/office/drawing/2014/main" id="{0435A039-49AB-42AD-B7D3-505B56E6891F}"/>
                  </a:ext>
                </a:extLst>
              </p:cNvPr>
              <p:cNvSpPr>
                <a:spLocks noChangeArrowheads="1"/>
              </p:cNvSpPr>
              <p:nvPr/>
            </p:nvSpPr>
            <p:spPr bwMode="hidden">
              <a:xfrm>
                <a:off x="2158"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8" name="Rectangle 1595">
                <a:extLst>
                  <a:ext uri="{FF2B5EF4-FFF2-40B4-BE49-F238E27FC236}">
                    <a16:creationId xmlns:a16="http://schemas.microsoft.com/office/drawing/2014/main" id="{5A9DC8DB-2579-4B7C-895F-5E6AE207CBD2}"/>
                  </a:ext>
                </a:extLst>
              </p:cNvPr>
              <p:cNvSpPr>
                <a:spLocks noChangeArrowheads="1"/>
              </p:cNvSpPr>
              <p:nvPr/>
            </p:nvSpPr>
            <p:spPr bwMode="hidden">
              <a:xfrm>
                <a:off x="2244"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29" name="Rectangle 1596">
                <a:extLst>
                  <a:ext uri="{FF2B5EF4-FFF2-40B4-BE49-F238E27FC236}">
                    <a16:creationId xmlns:a16="http://schemas.microsoft.com/office/drawing/2014/main" id="{DF34B6B6-5200-4A53-B550-50E004FCFFA0}"/>
                  </a:ext>
                </a:extLst>
              </p:cNvPr>
              <p:cNvSpPr>
                <a:spLocks noChangeArrowheads="1"/>
              </p:cNvSpPr>
              <p:nvPr/>
            </p:nvSpPr>
            <p:spPr bwMode="hidden">
              <a:xfrm>
                <a:off x="2331"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0" name="Rectangle 1597">
                <a:extLst>
                  <a:ext uri="{FF2B5EF4-FFF2-40B4-BE49-F238E27FC236}">
                    <a16:creationId xmlns:a16="http://schemas.microsoft.com/office/drawing/2014/main" id="{A8C05CC5-C5B5-46DD-8240-D2BB9F7C043A}"/>
                  </a:ext>
                </a:extLst>
              </p:cNvPr>
              <p:cNvSpPr>
                <a:spLocks noChangeArrowheads="1"/>
              </p:cNvSpPr>
              <p:nvPr/>
            </p:nvSpPr>
            <p:spPr bwMode="hidden">
              <a:xfrm>
                <a:off x="2417"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1" name="Rectangle 1598">
                <a:extLst>
                  <a:ext uri="{FF2B5EF4-FFF2-40B4-BE49-F238E27FC236}">
                    <a16:creationId xmlns:a16="http://schemas.microsoft.com/office/drawing/2014/main" id="{04538FC1-4F7E-4738-9D50-41269A8167EB}"/>
                  </a:ext>
                </a:extLst>
              </p:cNvPr>
              <p:cNvSpPr>
                <a:spLocks noChangeArrowheads="1"/>
              </p:cNvSpPr>
              <p:nvPr/>
            </p:nvSpPr>
            <p:spPr bwMode="hidden">
              <a:xfrm>
                <a:off x="2503"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2" name="Rectangle 1599">
                <a:extLst>
                  <a:ext uri="{FF2B5EF4-FFF2-40B4-BE49-F238E27FC236}">
                    <a16:creationId xmlns:a16="http://schemas.microsoft.com/office/drawing/2014/main" id="{898C8FCE-D617-40C4-B264-7BB99DDA72B8}"/>
                  </a:ext>
                </a:extLst>
              </p:cNvPr>
              <p:cNvSpPr>
                <a:spLocks noChangeArrowheads="1"/>
              </p:cNvSpPr>
              <p:nvPr/>
            </p:nvSpPr>
            <p:spPr bwMode="hidden">
              <a:xfrm>
                <a:off x="2590"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3" name="Rectangle 1600">
                <a:extLst>
                  <a:ext uri="{FF2B5EF4-FFF2-40B4-BE49-F238E27FC236}">
                    <a16:creationId xmlns:a16="http://schemas.microsoft.com/office/drawing/2014/main" id="{365FCA94-05B9-45D1-8E92-BAD72A2C6354}"/>
                  </a:ext>
                </a:extLst>
              </p:cNvPr>
              <p:cNvSpPr>
                <a:spLocks noChangeArrowheads="1"/>
              </p:cNvSpPr>
              <p:nvPr/>
            </p:nvSpPr>
            <p:spPr bwMode="hidden">
              <a:xfrm>
                <a:off x="2676"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4" name="Rectangle 1601">
                <a:extLst>
                  <a:ext uri="{FF2B5EF4-FFF2-40B4-BE49-F238E27FC236}">
                    <a16:creationId xmlns:a16="http://schemas.microsoft.com/office/drawing/2014/main" id="{7EB6AC5C-846C-41E0-91C5-75870492CA9C}"/>
                  </a:ext>
                </a:extLst>
              </p:cNvPr>
              <p:cNvSpPr>
                <a:spLocks noChangeArrowheads="1"/>
              </p:cNvSpPr>
              <p:nvPr/>
            </p:nvSpPr>
            <p:spPr bwMode="hidden">
              <a:xfrm>
                <a:off x="2762"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5" name="Rectangle 1602">
                <a:extLst>
                  <a:ext uri="{FF2B5EF4-FFF2-40B4-BE49-F238E27FC236}">
                    <a16:creationId xmlns:a16="http://schemas.microsoft.com/office/drawing/2014/main" id="{84D3F01A-80E8-4DCB-968C-7C6EA13E8229}"/>
                  </a:ext>
                </a:extLst>
              </p:cNvPr>
              <p:cNvSpPr>
                <a:spLocks noChangeArrowheads="1"/>
              </p:cNvSpPr>
              <p:nvPr/>
            </p:nvSpPr>
            <p:spPr bwMode="hidden">
              <a:xfrm>
                <a:off x="2848"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6" name="Rectangle 1603">
                <a:extLst>
                  <a:ext uri="{FF2B5EF4-FFF2-40B4-BE49-F238E27FC236}">
                    <a16:creationId xmlns:a16="http://schemas.microsoft.com/office/drawing/2014/main" id="{386C93AB-F3B1-48F0-B644-F9DC007193B3}"/>
                  </a:ext>
                </a:extLst>
              </p:cNvPr>
              <p:cNvSpPr>
                <a:spLocks noChangeArrowheads="1"/>
              </p:cNvSpPr>
              <p:nvPr/>
            </p:nvSpPr>
            <p:spPr bwMode="hidden">
              <a:xfrm>
                <a:off x="2935"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7" name="Rectangle 1604">
                <a:extLst>
                  <a:ext uri="{FF2B5EF4-FFF2-40B4-BE49-F238E27FC236}">
                    <a16:creationId xmlns:a16="http://schemas.microsoft.com/office/drawing/2014/main" id="{E162F6BB-A4F6-481F-A882-1F7F76094233}"/>
                  </a:ext>
                </a:extLst>
              </p:cNvPr>
              <p:cNvSpPr>
                <a:spLocks noChangeArrowheads="1"/>
              </p:cNvSpPr>
              <p:nvPr/>
            </p:nvSpPr>
            <p:spPr bwMode="hidden">
              <a:xfrm>
                <a:off x="3020"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8" name="Rectangle 1605">
                <a:extLst>
                  <a:ext uri="{FF2B5EF4-FFF2-40B4-BE49-F238E27FC236}">
                    <a16:creationId xmlns:a16="http://schemas.microsoft.com/office/drawing/2014/main" id="{378E5190-E9F4-418D-ADAF-0C75D5415AFD}"/>
                  </a:ext>
                </a:extLst>
              </p:cNvPr>
              <p:cNvSpPr>
                <a:spLocks noChangeArrowheads="1"/>
              </p:cNvSpPr>
              <p:nvPr/>
            </p:nvSpPr>
            <p:spPr bwMode="hidden">
              <a:xfrm>
                <a:off x="3107"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39" name="Rectangle 1606">
                <a:extLst>
                  <a:ext uri="{FF2B5EF4-FFF2-40B4-BE49-F238E27FC236}">
                    <a16:creationId xmlns:a16="http://schemas.microsoft.com/office/drawing/2014/main" id="{AD0640B0-E5D7-4B18-8513-15C2DD686F0D}"/>
                  </a:ext>
                </a:extLst>
              </p:cNvPr>
              <p:cNvSpPr>
                <a:spLocks noChangeArrowheads="1"/>
              </p:cNvSpPr>
              <p:nvPr/>
            </p:nvSpPr>
            <p:spPr bwMode="hidden">
              <a:xfrm>
                <a:off x="3194"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0" name="Rectangle 1607">
                <a:extLst>
                  <a:ext uri="{FF2B5EF4-FFF2-40B4-BE49-F238E27FC236}">
                    <a16:creationId xmlns:a16="http://schemas.microsoft.com/office/drawing/2014/main" id="{EC6A4190-44A6-46DE-BD93-712D0E5BDDF2}"/>
                  </a:ext>
                </a:extLst>
              </p:cNvPr>
              <p:cNvSpPr>
                <a:spLocks noChangeArrowheads="1"/>
              </p:cNvSpPr>
              <p:nvPr/>
            </p:nvSpPr>
            <p:spPr bwMode="hidden">
              <a:xfrm>
                <a:off x="3280"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1" name="Rectangle 1608">
                <a:extLst>
                  <a:ext uri="{FF2B5EF4-FFF2-40B4-BE49-F238E27FC236}">
                    <a16:creationId xmlns:a16="http://schemas.microsoft.com/office/drawing/2014/main" id="{4FD0C10F-3938-462B-92A4-C78D919723A6}"/>
                  </a:ext>
                </a:extLst>
              </p:cNvPr>
              <p:cNvSpPr>
                <a:spLocks noChangeArrowheads="1"/>
              </p:cNvSpPr>
              <p:nvPr/>
            </p:nvSpPr>
            <p:spPr bwMode="hidden">
              <a:xfrm>
                <a:off x="3366"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2" name="Rectangle 1609">
                <a:extLst>
                  <a:ext uri="{FF2B5EF4-FFF2-40B4-BE49-F238E27FC236}">
                    <a16:creationId xmlns:a16="http://schemas.microsoft.com/office/drawing/2014/main" id="{1FD78002-5A6B-4EA5-BB07-1CC53666DD81}"/>
                  </a:ext>
                </a:extLst>
              </p:cNvPr>
              <p:cNvSpPr>
                <a:spLocks noChangeArrowheads="1"/>
              </p:cNvSpPr>
              <p:nvPr/>
            </p:nvSpPr>
            <p:spPr bwMode="hidden">
              <a:xfrm>
                <a:off x="3452"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3" name="Rectangle 1610">
                <a:extLst>
                  <a:ext uri="{FF2B5EF4-FFF2-40B4-BE49-F238E27FC236}">
                    <a16:creationId xmlns:a16="http://schemas.microsoft.com/office/drawing/2014/main" id="{20E91F9B-B0AF-4345-AB23-EEECBC76123E}"/>
                  </a:ext>
                </a:extLst>
              </p:cNvPr>
              <p:cNvSpPr>
                <a:spLocks noChangeArrowheads="1"/>
              </p:cNvSpPr>
              <p:nvPr/>
            </p:nvSpPr>
            <p:spPr bwMode="hidden">
              <a:xfrm>
                <a:off x="3539"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4" name="Rectangle 1611">
                <a:extLst>
                  <a:ext uri="{FF2B5EF4-FFF2-40B4-BE49-F238E27FC236}">
                    <a16:creationId xmlns:a16="http://schemas.microsoft.com/office/drawing/2014/main" id="{031CCEAB-476D-42BE-A2E9-2EAE1D5FDA25}"/>
                  </a:ext>
                </a:extLst>
              </p:cNvPr>
              <p:cNvSpPr>
                <a:spLocks noChangeArrowheads="1"/>
              </p:cNvSpPr>
              <p:nvPr/>
            </p:nvSpPr>
            <p:spPr bwMode="hidden">
              <a:xfrm>
                <a:off x="3625" y="870"/>
                <a:ext cx="43"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5" name="Rectangle 1612">
                <a:extLst>
                  <a:ext uri="{FF2B5EF4-FFF2-40B4-BE49-F238E27FC236}">
                    <a16:creationId xmlns:a16="http://schemas.microsoft.com/office/drawing/2014/main" id="{FF4AB2E3-AE64-4EE1-A960-0AC447F4EC89}"/>
                  </a:ext>
                </a:extLst>
              </p:cNvPr>
              <p:cNvSpPr>
                <a:spLocks noChangeArrowheads="1"/>
              </p:cNvSpPr>
              <p:nvPr/>
            </p:nvSpPr>
            <p:spPr bwMode="hidden">
              <a:xfrm>
                <a:off x="3711" y="870"/>
                <a:ext cx="43"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6" name="Rectangle 1613">
                <a:extLst>
                  <a:ext uri="{FF2B5EF4-FFF2-40B4-BE49-F238E27FC236}">
                    <a16:creationId xmlns:a16="http://schemas.microsoft.com/office/drawing/2014/main" id="{98417FFD-C79C-4002-A90E-CDB9075E0150}"/>
                  </a:ext>
                </a:extLst>
              </p:cNvPr>
              <p:cNvSpPr>
                <a:spLocks noChangeArrowheads="1"/>
              </p:cNvSpPr>
              <p:nvPr/>
            </p:nvSpPr>
            <p:spPr bwMode="hidden">
              <a:xfrm>
                <a:off x="3796" y="870"/>
                <a:ext cx="44"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7" name="Rectangle 1614">
                <a:extLst>
                  <a:ext uri="{FF2B5EF4-FFF2-40B4-BE49-F238E27FC236}">
                    <a16:creationId xmlns:a16="http://schemas.microsoft.com/office/drawing/2014/main" id="{E7189592-C082-40D7-861D-4962660D7508}"/>
                  </a:ext>
                </a:extLst>
              </p:cNvPr>
              <p:cNvSpPr>
                <a:spLocks noChangeArrowheads="1"/>
              </p:cNvSpPr>
              <p:nvPr/>
            </p:nvSpPr>
            <p:spPr bwMode="hidden">
              <a:xfrm>
                <a:off x="3884" y="870"/>
                <a:ext cx="44"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8" name="Rectangle 1615">
                <a:extLst>
                  <a:ext uri="{FF2B5EF4-FFF2-40B4-BE49-F238E27FC236}">
                    <a16:creationId xmlns:a16="http://schemas.microsoft.com/office/drawing/2014/main" id="{C0D978C7-511D-4395-B1D3-40DE7D0AB2AB}"/>
                  </a:ext>
                </a:extLst>
              </p:cNvPr>
              <p:cNvSpPr>
                <a:spLocks noChangeArrowheads="1"/>
              </p:cNvSpPr>
              <p:nvPr/>
            </p:nvSpPr>
            <p:spPr bwMode="hidden">
              <a:xfrm>
                <a:off x="3970" y="870"/>
                <a:ext cx="43"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49" name="Rectangle 1616">
                <a:extLst>
                  <a:ext uri="{FF2B5EF4-FFF2-40B4-BE49-F238E27FC236}">
                    <a16:creationId xmlns:a16="http://schemas.microsoft.com/office/drawing/2014/main" id="{BBAB7B3D-6960-4AA6-8F7A-6ADD55859578}"/>
                  </a:ext>
                </a:extLst>
              </p:cNvPr>
              <p:cNvSpPr>
                <a:spLocks noChangeArrowheads="1"/>
              </p:cNvSpPr>
              <p:nvPr/>
            </p:nvSpPr>
            <p:spPr bwMode="hidden">
              <a:xfrm>
                <a:off x="4056" y="870"/>
                <a:ext cx="43"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0" name="Rectangle 1617">
                <a:extLst>
                  <a:ext uri="{FF2B5EF4-FFF2-40B4-BE49-F238E27FC236}">
                    <a16:creationId xmlns:a16="http://schemas.microsoft.com/office/drawing/2014/main" id="{5D7C31B6-0636-4DD1-A140-00EEAF7F1B94}"/>
                  </a:ext>
                </a:extLst>
              </p:cNvPr>
              <p:cNvSpPr>
                <a:spLocks noChangeArrowheads="1"/>
              </p:cNvSpPr>
              <p:nvPr/>
            </p:nvSpPr>
            <p:spPr bwMode="hidden">
              <a:xfrm>
                <a:off x="4142" y="870"/>
                <a:ext cx="44"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1" name="Rectangle 1618">
                <a:extLst>
                  <a:ext uri="{FF2B5EF4-FFF2-40B4-BE49-F238E27FC236}">
                    <a16:creationId xmlns:a16="http://schemas.microsoft.com/office/drawing/2014/main" id="{CE31512C-3BE8-42DC-9C81-F24C4A7EE013}"/>
                  </a:ext>
                </a:extLst>
              </p:cNvPr>
              <p:cNvSpPr>
                <a:spLocks noChangeArrowheads="1"/>
              </p:cNvSpPr>
              <p:nvPr/>
            </p:nvSpPr>
            <p:spPr bwMode="hidden">
              <a:xfrm>
                <a:off x="4228" y="870"/>
                <a:ext cx="44"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2" name="Rectangle 1619">
                <a:extLst>
                  <a:ext uri="{FF2B5EF4-FFF2-40B4-BE49-F238E27FC236}">
                    <a16:creationId xmlns:a16="http://schemas.microsoft.com/office/drawing/2014/main" id="{C811D983-B856-42BF-AF60-E7F454B750D8}"/>
                  </a:ext>
                </a:extLst>
              </p:cNvPr>
              <p:cNvSpPr>
                <a:spLocks noChangeArrowheads="1"/>
              </p:cNvSpPr>
              <p:nvPr/>
            </p:nvSpPr>
            <p:spPr bwMode="hidden">
              <a:xfrm>
                <a:off x="4315" y="870"/>
                <a:ext cx="44"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3" name="Rectangle 1620">
                <a:extLst>
                  <a:ext uri="{FF2B5EF4-FFF2-40B4-BE49-F238E27FC236}">
                    <a16:creationId xmlns:a16="http://schemas.microsoft.com/office/drawing/2014/main" id="{D2AEAB90-2E43-48D2-882C-F38D3A7730B3}"/>
                  </a:ext>
                </a:extLst>
              </p:cNvPr>
              <p:cNvSpPr>
                <a:spLocks noChangeArrowheads="1"/>
              </p:cNvSpPr>
              <p:nvPr/>
            </p:nvSpPr>
            <p:spPr bwMode="hidden">
              <a:xfrm>
                <a:off x="4401" y="870"/>
                <a:ext cx="43" cy="43"/>
              </a:xfrm>
              <a:prstGeom prst="rect">
                <a:avLst/>
              </a:prstGeom>
              <a:solidFill>
                <a:srgbClr val="2436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4" name="Rectangle 1621">
                <a:extLst>
                  <a:ext uri="{FF2B5EF4-FFF2-40B4-BE49-F238E27FC236}">
                    <a16:creationId xmlns:a16="http://schemas.microsoft.com/office/drawing/2014/main" id="{69E40DE0-C8FE-43EC-A168-6305BFD04629}"/>
                  </a:ext>
                </a:extLst>
              </p:cNvPr>
              <p:cNvSpPr>
                <a:spLocks noChangeArrowheads="1"/>
              </p:cNvSpPr>
              <p:nvPr/>
            </p:nvSpPr>
            <p:spPr bwMode="hidden">
              <a:xfrm>
                <a:off x="4487"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5" name="Rectangle 1622">
                <a:extLst>
                  <a:ext uri="{FF2B5EF4-FFF2-40B4-BE49-F238E27FC236}">
                    <a16:creationId xmlns:a16="http://schemas.microsoft.com/office/drawing/2014/main" id="{1F4984F7-A292-416B-A280-9D98623A8394}"/>
                  </a:ext>
                </a:extLst>
              </p:cNvPr>
              <p:cNvSpPr>
                <a:spLocks noChangeArrowheads="1"/>
              </p:cNvSpPr>
              <p:nvPr/>
            </p:nvSpPr>
            <p:spPr bwMode="hidden">
              <a:xfrm>
                <a:off x="4574"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6" name="Rectangle 1623">
                <a:extLst>
                  <a:ext uri="{FF2B5EF4-FFF2-40B4-BE49-F238E27FC236}">
                    <a16:creationId xmlns:a16="http://schemas.microsoft.com/office/drawing/2014/main" id="{9998848B-45CD-41E2-BFB1-1C77ABF885A7}"/>
                  </a:ext>
                </a:extLst>
              </p:cNvPr>
              <p:cNvSpPr>
                <a:spLocks noChangeArrowheads="1"/>
              </p:cNvSpPr>
              <p:nvPr/>
            </p:nvSpPr>
            <p:spPr bwMode="hidden">
              <a:xfrm>
                <a:off x="4660"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7" name="Rectangle 1624">
                <a:extLst>
                  <a:ext uri="{FF2B5EF4-FFF2-40B4-BE49-F238E27FC236}">
                    <a16:creationId xmlns:a16="http://schemas.microsoft.com/office/drawing/2014/main" id="{E9DED151-AC8A-4AB8-BD51-5A64F454A3F0}"/>
                  </a:ext>
                </a:extLst>
              </p:cNvPr>
              <p:cNvSpPr>
                <a:spLocks noChangeArrowheads="1"/>
              </p:cNvSpPr>
              <p:nvPr/>
            </p:nvSpPr>
            <p:spPr bwMode="hidden">
              <a:xfrm>
                <a:off x="4746"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8" name="Rectangle 1625">
                <a:extLst>
                  <a:ext uri="{FF2B5EF4-FFF2-40B4-BE49-F238E27FC236}">
                    <a16:creationId xmlns:a16="http://schemas.microsoft.com/office/drawing/2014/main" id="{A9DBF68B-0BB8-4CAC-987D-C40F900DC292}"/>
                  </a:ext>
                </a:extLst>
              </p:cNvPr>
              <p:cNvSpPr>
                <a:spLocks noChangeArrowheads="1"/>
              </p:cNvSpPr>
              <p:nvPr/>
            </p:nvSpPr>
            <p:spPr bwMode="hidden">
              <a:xfrm>
                <a:off x="4832"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59" name="Rectangle 1626">
                <a:extLst>
                  <a:ext uri="{FF2B5EF4-FFF2-40B4-BE49-F238E27FC236}">
                    <a16:creationId xmlns:a16="http://schemas.microsoft.com/office/drawing/2014/main" id="{118E31A6-A2AB-4B94-9E86-6E01819EB781}"/>
                  </a:ext>
                </a:extLst>
              </p:cNvPr>
              <p:cNvSpPr>
                <a:spLocks noChangeArrowheads="1"/>
              </p:cNvSpPr>
              <p:nvPr/>
            </p:nvSpPr>
            <p:spPr bwMode="hidden">
              <a:xfrm>
                <a:off x="4919"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0" name="Rectangle 1627">
                <a:extLst>
                  <a:ext uri="{FF2B5EF4-FFF2-40B4-BE49-F238E27FC236}">
                    <a16:creationId xmlns:a16="http://schemas.microsoft.com/office/drawing/2014/main" id="{F11D1062-55F4-4CFC-9870-3AA11B119A37}"/>
                  </a:ext>
                </a:extLst>
              </p:cNvPr>
              <p:cNvSpPr>
                <a:spLocks noChangeArrowheads="1"/>
              </p:cNvSpPr>
              <p:nvPr/>
            </p:nvSpPr>
            <p:spPr bwMode="hidden">
              <a:xfrm>
                <a:off x="5004"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1" name="Rectangle 1628">
                <a:extLst>
                  <a:ext uri="{FF2B5EF4-FFF2-40B4-BE49-F238E27FC236}">
                    <a16:creationId xmlns:a16="http://schemas.microsoft.com/office/drawing/2014/main" id="{9668B08B-551B-4C7E-A8C6-4360270C4780}"/>
                  </a:ext>
                </a:extLst>
              </p:cNvPr>
              <p:cNvSpPr>
                <a:spLocks noChangeArrowheads="1"/>
              </p:cNvSpPr>
              <p:nvPr/>
            </p:nvSpPr>
            <p:spPr bwMode="hidden">
              <a:xfrm>
                <a:off x="5091"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2" name="Rectangle 1629">
                <a:extLst>
                  <a:ext uri="{FF2B5EF4-FFF2-40B4-BE49-F238E27FC236}">
                    <a16:creationId xmlns:a16="http://schemas.microsoft.com/office/drawing/2014/main" id="{A11A2F70-8009-46A7-A37B-D68BBE8B688B}"/>
                  </a:ext>
                </a:extLst>
              </p:cNvPr>
              <p:cNvSpPr>
                <a:spLocks noChangeArrowheads="1"/>
              </p:cNvSpPr>
              <p:nvPr/>
            </p:nvSpPr>
            <p:spPr bwMode="hidden">
              <a:xfrm>
                <a:off x="5178"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3" name="Rectangle 1630">
                <a:extLst>
                  <a:ext uri="{FF2B5EF4-FFF2-40B4-BE49-F238E27FC236}">
                    <a16:creationId xmlns:a16="http://schemas.microsoft.com/office/drawing/2014/main" id="{BC461F3A-D49C-4CA6-AFF6-5DD0B0709E7E}"/>
                  </a:ext>
                </a:extLst>
              </p:cNvPr>
              <p:cNvSpPr>
                <a:spLocks noChangeArrowheads="1"/>
              </p:cNvSpPr>
              <p:nvPr/>
            </p:nvSpPr>
            <p:spPr bwMode="hidden">
              <a:xfrm>
                <a:off x="5264"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4" name="Rectangle 1631">
                <a:extLst>
                  <a:ext uri="{FF2B5EF4-FFF2-40B4-BE49-F238E27FC236}">
                    <a16:creationId xmlns:a16="http://schemas.microsoft.com/office/drawing/2014/main" id="{F8E8C9A4-15FC-42A6-88B8-89F4EF855E16}"/>
                  </a:ext>
                </a:extLst>
              </p:cNvPr>
              <p:cNvSpPr>
                <a:spLocks noChangeArrowheads="1"/>
              </p:cNvSpPr>
              <p:nvPr/>
            </p:nvSpPr>
            <p:spPr bwMode="hidden">
              <a:xfrm>
                <a:off x="5350"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5" name="Rectangle 1632">
                <a:extLst>
                  <a:ext uri="{FF2B5EF4-FFF2-40B4-BE49-F238E27FC236}">
                    <a16:creationId xmlns:a16="http://schemas.microsoft.com/office/drawing/2014/main" id="{8FA1A32C-1CC2-412A-B6AE-1AFCACCC6CBC}"/>
                  </a:ext>
                </a:extLst>
              </p:cNvPr>
              <p:cNvSpPr>
                <a:spLocks noChangeArrowheads="1"/>
              </p:cNvSpPr>
              <p:nvPr/>
            </p:nvSpPr>
            <p:spPr bwMode="hidden">
              <a:xfrm>
                <a:off x="5436"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6" name="Rectangle 1633">
                <a:extLst>
                  <a:ext uri="{FF2B5EF4-FFF2-40B4-BE49-F238E27FC236}">
                    <a16:creationId xmlns:a16="http://schemas.microsoft.com/office/drawing/2014/main" id="{D0DE0ED8-2A1C-4E7C-8F12-7BCDEB2EB14E}"/>
                  </a:ext>
                </a:extLst>
              </p:cNvPr>
              <p:cNvSpPr>
                <a:spLocks noChangeArrowheads="1"/>
              </p:cNvSpPr>
              <p:nvPr/>
            </p:nvSpPr>
            <p:spPr bwMode="hidden">
              <a:xfrm>
                <a:off x="5523" y="870"/>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7" name="Rectangle 1634">
                <a:extLst>
                  <a:ext uri="{FF2B5EF4-FFF2-40B4-BE49-F238E27FC236}">
                    <a16:creationId xmlns:a16="http://schemas.microsoft.com/office/drawing/2014/main" id="{55FA7EC3-9F37-4255-9C69-D101437FCF3E}"/>
                  </a:ext>
                </a:extLst>
              </p:cNvPr>
              <p:cNvSpPr>
                <a:spLocks noChangeArrowheads="1"/>
              </p:cNvSpPr>
              <p:nvPr/>
            </p:nvSpPr>
            <p:spPr bwMode="hidden">
              <a:xfrm>
                <a:off x="5609"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8" name="Rectangle 1635">
                <a:extLst>
                  <a:ext uri="{FF2B5EF4-FFF2-40B4-BE49-F238E27FC236}">
                    <a16:creationId xmlns:a16="http://schemas.microsoft.com/office/drawing/2014/main" id="{E99F0546-395F-456E-83B6-2AC6DB3951E6}"/>
                  </a:ext>
                </a:extLst>
              </p:cNvPr>
              <p:cNvSpPr>
                <a:spLocks noChangeArrowheads="1"/>
              </p:cNvSpPr>
              <p:nvPr/>
            </p:nvSpPr>
            <p:spPr bwMode="hidden">
              <a:xfrm>
                <a:off x="5695" y="870"/>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69" name="Rectangle 1636">
                <a:extLst>
                  <a:ext uri="{FF2B5EF4-FFF2-40B4-BE49-F238E27FC236}">
                    <a16:creationId xmlns:a16="http://schemas.microsoft.com/office/drawing/2014/main" id="{2A862273-352C-4CFC-9365-BAC54082D527}"/>
                  </a:ext>
                </a:extLst>
              </p:cNvPr>
              <p:cNvSpPr>
                <a:spLocks noChangeArrowheads="1"/>
              </p:cNvSpPr>
              <p:nvPr/>
            </p:nvSpPr>
            <p:spPr bwMode="hidden">
              <a:xfrm>
                <a:off x="2"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0" name="Rectangle 1637">
                <a:extLst>
                  <a:ext uri="{FF2B5EF4-FFF2-40B4-BE49-F238E27FC236}">
                    <a16:creationId xmlns:a16="http://schemas.microsoft.com/office/drawing/2014/main" id="{4A88855E-BEC5-44CA-B87E-F73F49DF8F4A}"/>
                  </a:ext>
                </a:extLst>
              </p:cNvPr>
              <p:cNvSpPr>
                <a:spLocks noChangeArrowheads="1"/>
              </p:cNvSpPr>
              <p:nvPr/>
            </p:nvSpPr>
            <p:spPr bwMode="hidden">
              <a:xfrm>
                <a:off x="88"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1" name="Rectangle 1638">
                <a:extLst>
                  <a:ext uri="{FF2B5EF4-FFF2-40B4-BE49-F238E27FC236}">
                    <a16:creationId xmlns:a16="http://schemas.microsoft.com/office/drawing/2014/main" id="{4CCD71DB-F634-4CEA-917D-4BA7AE4D456B}"/>
                  </a:ext>
                </a:extLst>
              </p:cNvPr>
              <p:cNvSpPr>
                <a:spLocks noChangeArrowheads="1"/>
              </p:cNvSpPr>
              <p:nvPr/>
            </p:nvSpPr>
            <p:spPr bwMode="hidden">
              <a:xfrm>
                <a:off x="174"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2" name="Rectangle 1639">
                <a:extLst>
                  <a:ext uri="{FF2B5EF4-FFF2-40B4-BE49-F238E27FC236}">
                    <a16:creationId xmlns:a16="http://schemas.microsoft.com/office/drawing/2014/main" id="{4CEF7858-7B7F-4B8A-9DA2-2DDE7D5EB74A}"/>
                  </a:ext>
                </a:extLst>
              </p:cNvPr>
              <p:cNvSpPr>
                <a:spLocks noChangeArrowheads="1"/>
              </p:cNvSpPr>
              <p:nvPr/>
            </p:nvSpPr>
            <p:spPr bwMode="hidden">
              <a:xfrm>
                <a:off x="260"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3" name="Rectangle 1640">
                <a:extLst>
                  <a:ext uri="{FF2B5EF4-FFF2-40B4-BE49-F238E27FC236}">
                    <a16:creationId xmlns:a16="http://schemas.microsoft.com/office/drawing/2014/main" id="{C06F15EE-2077-41A1-A046-361B63484987}"/>
                  </a:ext>
                </a:extLst>
              </p:cNvPr>
              <p:cNvSpPr>
                <a:spLocks noChangeArrowheads="1"/>
              </p:cNvSpPr>
              <p:nvPr/>
            </p:nvSpPr>
            <p:spPr bwMode="hidden">
              <a:xfrm>
                <a:off x="347"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4" name="Rectangle 1641">
                <a:extLst>
                  <a:ext uri="{FF2B5EF4-FFF2-40B4-BE49-F238E27FC236}">
                    <a16:creationId xmlns:a16="http://schemas.microsoft.com/office/drawing/2014/main" id="{F5155884-B38D-41F9-8120-FE353A7D1CDF}"/>
                  </a:ext>
                </a:extLst>
              </p:cNvPr>
              <p:cNvSpPr>
                <a:spLocks noChangeArrowheads="1"/>
              </p:cNvSpPr>
              <p:nvPr/>
            </p:nvSpPr>
            <p:spPr bwMode="hidden">
              <a:xfrm>
                <a:off x="433"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5" name="Rectangle 1642">
                <a:extLst>
                  <a:ext uri="{FF2B5EF4-FFF2-40B4-BE49-F238E27FC236}">
                    <a16:creationId xmlns:a16="http://schemas.microsoft.com/office/drawing/2014/main" id="{41CA4FAF-165E-47CB-840D-5A4501042186}"/>
                  </a:ext>
                </a:extLst>
              </p:cNvPr>
              <p:cNvSpPr>
                <a:spLocks noChangeArrowheads="1"/>
              </p:cNvSpPr>
              <p:nvPr/>
            </p:nvSpPr>
            <p:spPr bwMode="hidden">
              <a:xfrm>
                <a:off x="519"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6" name="Rectangle 1643">
                <a:extLst>
                  <a:ext uri="{FF2B5EF4-FFF2-40B4-BE49-F238E27FC236}">
                    <a16:creationId xmlns:a16="http://schemas.microsoft.com/office/drawing/2014/main" id="{D3E66743-BF69-4439-A501-088F8E87DE40}"/>
                  </a:ext>
                </a:extLst>
              </p:cNvPr>
              <p:cNvSpPr>
                <a:spLocks noChangeArrowheads="1"/>
              </p:cNvSpPr>
              <p:nvPr/>
            </p:nvSpPr>
            <p:spPr bwMode="hidden">
              <a:xfrm>
                <a:off x="606"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7" name="Rectangle 1644">
                <a:extLst>
                  <a:ext uri="{FF2B5EF4-FFF2-40B4-BE49-F238E27FC236}">
                    <a16:creationId xmlns:a16="http://schemas.microsoft.com/office/drawing/2014/main" id="{3303E439-9095-4EEC-8340-81296568357A}"/>
                  </a:ext>
                </a:extLst>
              </p:cNvPr>
              <p:cNvSpPr>
                <a:spLocks noChangeArrowheads="1"/>
              </p:cNvSpPr>
              <p:nvPr/>
            </p:nvSpPr>
            <p:spPr bwMode="hidden">
              <a:xfrm>
                <a:off x="692"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8" name="Rectangle 1645">
                <a:extLst>
                  <a:ext uri="{FF2B5EF4-FFF2-40B4-BE49-F238E27FC236}">
                    <a16:creationId xmlns:a16="http://schemas.microsoft.com/office/drawing/2014/main" id="{9A3031C8-CDCB-49D0-A4AF-ADF395B28EA0}"/>
                  </a:ext>
                </a:extLst>
              </p:cNvPr>
              <p:cNvSpPr>
                <a:spLocks noChangeArrowheads="1"/>
              </p:cNvSpPr>
              <p:nvPr/>
            </p:nvSpPr>
            <p:spPr bwMode="hidden">
              <a:xfrm>
                <a:off x="778"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79" name="Rectangle 1646">
                <a:extLst>
                  <a:ext uri="{FF2B5EF4-FFF2-40B4-BE49-F238E27FC236}">
                    <a16:creationId xmlns:a16="http://schemas.microsoft.com/office/drawing/2014/main" id="{02D3B0B1-7C10-421A-A4B8-ED632002269C}"/>
                  </a:ext>
                </a:extLst>
              </p:cNvPr>
              <p:cNvSpPr>
                <a:spLocks noChangeArrowheads="1"/>
              </p:cNvSpPr>
              <p:nvPr/>
            </p:nvSpPr>
            <p:spPr bwMode="hidden">
              <a:xfrm>
                <a:off x="864"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0" name="Rectangle 1647">
                <a:extLst>
                  <a:ext uri="{FF2B5EF4-FFF2-40B4-BE49-F238E27FC236}">
                    <a16:creationId xmlns:a16="http://schemas.microsoft.com/office/drawing/2014/main" id="{9A5AA6E2-53C7-40F8-8C5B-3AF9C2B2E3C4}"/>
                  </a:ext>
                </a:extLst>
              </p:cNvPr>
              <p:cNvSpPr>
                <a:spLocks noChangeArrowheads="1"/>
              </p:cNvSpPr>
              <p:nvPr/>
            </p:nvSpPr>
            <p:spPr bwMode="hidden">
              <a:xfrm>
                <a:off x="951"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1" name="Rectangle 1648">
                <a:extLst>
                  <a:ext uri="{FF2B5EF4-FFF2-40B4-BE49-F238E27FC236}">
                    <a16:creationId xmlns:a16="http://schemas.microsoft.com/office/drawing/2014/main" id="{B6ED15D8-C59B-4827-B99F-B462F87A2800}"/>
                  </a:ext>
                </a:extLst>
              </p:cNvPr>
              <p:cNvSpPr>
                <a:spLocks noChangeArrowheads="1"/>
              </p:cNvSpPr>
              <p:nvPr/>
            </p:nvSpPr>
            <p:spPr bwMode="hidden">
              <a:xfrm>
                <a:off x="1036"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2" name="Rectangle 1649">
                <a:extLst>
                  <a:ext uri="{FF2B5EF4-FFF2-40B4-BE49-F238E27FC236}">
                    <a16:creationId xmlns:a16="http://schemas.microsoft.com/office/drawing/2014/main" id="{F1D17339-BD50-4D13-AFAC-1CC75F392453}"/>
                  </a:ext>
                </a:extLst>
              </p:cNvPr>
              <p:cNvSpPr>
                <a:spLocks noChangeArrowheads="1"/>
              </p:cNvSpPr>
              <p:nvPr/>
            </p:nvSpPr>
            <p:spPr bwMode="hidden">
              <a:xfrm>
                <a:off x="1123"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3" name="Rectangle 1650">
                <a:extLst>
                  <a:ext uri="{FF2B5EF4-FFF2-40B4-BE49-F238E27FC236}">
                    <a16:creationId xmlns:a16="http://schemas.microsoft.com/office/drawing/2014/main" id="{E0F4BBF0-BB21-4740-A806-B2B35ECB1BAC}"/>
                  </a:ext>
                </a:extLst>
              </p:cNvPr>
              <p:cNvSpPr>
                <a:spLocks noChangeArrowheads="1"/>
              </p:cNvSpPr>
              <p:nvPr/>
            </p:nvSpPr>
            <p:spPr bwMode="hidden">
              <a:xfrm>
                <a:off x="1209"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4" name="Rectangle 1651">
                <a:extLst>
                  <a:ext uri="{FF2B5EF4-FFF2-40B4-BE49-F238E27FC236}">
                    <a16:creationId xmlns:a16="http://schemas.microsoft.com/office/drawing/2014/main" id="{A8AFC228-EB56-490C-84FD-3279426958C1}"/>
                  </a:ext>
                </a:extLst>
              </p:cNvPr>
              <p:cNvSpPr>
                <a:spLocks noChangeArrowheads="1"/>
              </p:cNvSpPr>
              <p:nvPr/>
            </p:nvSpPr>
            <p:spPr bwMode="hidden">
              <a:xfrm>
                <a:off x="1296"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5" name="Rectangle 1652">
                <a:extLst>
                  <a:ext uri="{FF2B5EF4-FFF2-40B4-BE49-F238E27FC236}">
                    <a16:creationId xmlns:a16="http://schemas.microsoft.com/office/drawing/2014/main" id="{58C3BD78-78CB-45E0-BDCD-75BE858B4900}"/>
                  </a:ext>
                </a:extLst>
              </p:cNvPr>
              <p:cNvSpPr>
                <a:spLocks noChangeArrowheads="1"/>
              </p:cNvSpPr>
              <p:nvPr/>
            </p:nvSpPr>
            <p:spPr bwMode="hidden">
              <a:xfrm>
                <a:off x="1382"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6" name="Rectangle 1653">
                <a:extLst>
                  <a:ext uri="{FF2B5EF4-FFF2-40B4-BE49-F238E27FC236}">
                    <a16:creationId xmlns:a16="http://schemas.microsoft.com/office/drawing/2014/main" id="{9C7157A9-30E5-41C1-8F39-C4A90BE73017}"/>
                  </a:ext>
                </a:extLst>
              </p:cNvPr>
              <p:cNvSpPr>
                <a:spLocks noChangeArrowheads="1"/>
              </p:cNvSpPr>
              <p:nvPr/>
            </p:nvSpPr>
            <p:spPr bwMode="hidden">
              <a:xfrm>
                <a:off x="1468"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7" name="Rectangle 1654">
                <a:extLst>
                  <a:ext uri="{FF2B5EF4-FFF2-40B4-BE49-F238E27FC236}">
                    <a16:creationId xmlns:a16="http://schemas.microsoft.com/office/drawing/2014/main" id="{AD9E4F2A-808F-44E7-8EAB-257488FAFB42}"/>
                  </a:ext>
                </a:extLst>
              </p:cNvPr>
              <p:cNvSpPr>
                <a:spLocks noChangeArrowheads="1"/>
              </p:cNvSpPr>
              <p:nvPr/>
            </p:nvSpPr>
            <p:spPr bwMode="hidden">
              <a:xfrm>
                <a:off x="1555"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8" name="Rectangle 1655">
                <a:extLst>
                  <a:ext uri="{FF2B5EF4-FFF2-40B4-BE49-F238E27FC236}">
                    <a16:creationId xmlns:a16="http://schemas.microsoft.com/office/drawing/2014/main" id="{D08469A3-C4AD-46E2-BF1C-4C223F24F21B}"/>
                  </a:ext>
                </a:extLst>
              </p:cNvPr>
              <p:cNvSpPr>
                <a:spLocks noChangeArrowheads="1"/>
              </p:cNvSpPr>
              <p:nvPr/>
            </p:nvSpPr>
            <p:spPr bwMode="hidden">
              <a:xfrm>
                <a:off x="1641"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89" name="Rectangle 1656">
                <a:extLst>
                  <a:ext uri="{FF2B5EF4-FFF2-40B4-BE49-F238E27FC236}">
                    <a16:creationId xmlns:a16="http://schemas.microsoft.com/office/drawing/2014/main" id="{2EF0753A-1C10-435C-B3EF-FFBA4E61CDAF}"/>
                  </a:ext>
                </a:extLst>
              </p:cNvPr>
              <p:cNvSpPr>
                <a:spLocks noChangeArrowheads="1"/>
              </p:cNvSpPr>
              <p:nvPr/>
            </p:nvSpPr>
            <p:spPr bwMode="hidden">
              <a:xfrm>
                <a:off x="1727"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0" name="Rectangle 1657">
                <a:extLst>
                  <a:ext uri="{FF2B5EF4-FFF2-40B4-BE49-F238E27FC236}">
                    <a16:creationId xmlns:a16="http://schemas.microsoft.com/office/drawing/2014/main" id="{2190D006-6CAC-4ADB-8338-6F6F2BB3FF67}"/>
                  </a:ext>
                </a:extLst>
              </p:cNvPr>
              <p:cNvSpPr>
                <a:spLocks noChangeArrowheads="1"/>
              </p:cNvSpPr>
              <p:nvPr/>
            </p:nvSpPr>
            <p:spPr bwMode="hidden">
              <a:xfrm>
                <a:off x="1812"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1" name="Rectangle 1658">
                <a:extLst>
                  <a:ext uri="{FF2B5EF4-FFF2-40B4-BE49-F238E27FC236}">
                    <a16:creationId xmlns:a16="http://schemas.microsoft.com/office/drawing/2014/main" id="{891BEEF3-31C7-48D2-BD08-98D340B69B4C}"/>
                  </a:ext>
                </a:extLst>
              </p:cNvPr>
              <p:cNvSpPr>
                <a:spLocks noChangeArrowheads="1"/>
              </p:cNvSpPr>
              <p:nvPr/>
            </p:nvSpPr>
            <p:spPr bwMode="hidden">
              <a:xfrm>
                <a:off x="1900"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2" name="Rectangle 1659">
                <a:extLst>
                  <a:ext uri="{FF2B5EF4-FFF2-40B4-BE49-F238E27FC236}">
                    <a16:creationId xmlns:a16="http://schemas.microsoft.com/office/drawing/2014/main" id="{A33EF8FD-AE49-449E-888F-260A2FDEE3D4}"/>
                  </a:ext>
                </a:extLst>
              </p:cNvPr>
              <p:cNvSpPr>
                <a:spLocks noChangeArrowheads="1"/>
              </p:cNvSpPr>
              <p:nvPr/>
            </p:nvSpPr>
            <p:spPr bwMode="hidden">
              <a:xfrm>
                <a:off x="1986"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3" name="Rectangle 1660">
                <a:extLst>
                  <a:ext uri="{FF2B5EF4-FFF2-40B4-BE49-F238E27FC236}">
                    <a16:creationId xmlns:a16="http://schemas.microsoft.com/office/drawing/2014/main" id="{8077D912-F0F2-4AC9-8638-7E15086C82AA}"/>
                  </a:ext>
                </a:extLst>
              </p:cNvPr>
              <p:cNvSpPr>
                <a:spLocks noChangeArrowheads="1"/>
              </p:cNvSpPr>
              <p:nvPr/>
            </p:nvSpPr>
            <p:spPr bwMode="hidden">
              <a:xfrm>
                <a:off x="2072"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4" name="Rectangle 1661">
                <a:extLst>
                  <a:ext uri="{FF2B5EF4-FFF2-40B4-BE49-F238E27FC236}">
                    <a16:creationId xmlns:a16="http://schemas.microsoft.com/office/drawing/2014/main" id="{666F27E8-35E7-4FF4-BB97-7CD86C4C1ED3}"/>
                  </a:ext>
                </a:extLst>
              </p:cNvPr>
              <p:cNvSpPr>
                <a:spLocks noChangeArrowheads="1"/>
              </p:cNvSpPr>
              <p:nvPr/>
            </p:nvSpPr>
            <p:spPr bwMode="hidden">
              <a:xfrm>
                <a:off x="2158"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5" name="Rectangle 1662">
                <a:extLst>
                  <a:ext uri="{FF2B5EF4-FFF2-40B4-BE49-F238E27FC236}">
                    <a16:creationId xmlns:a16="http://schemas.microsoft.com/office/drawing/2014/main" id="{76C50F38-8347-449F-9993-A792E934DA4D}"/>
                  </a:ext>
                </a:extLst>
              </p:cNvPr>
              <p:cNvSpPr>
                <a:spLocks noChangeArrowheads="1"/>
              </p:cNvSpPr>
              <p:nvPr/>
            </p:nvSpPr>
            <p:spPr bwMode="hidden">
              <a:xfrm>
                <a:off x="2244"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6" name="Rectangle 1663">
                <a:extLst>
                  <a:ext uri="{FF2B5EF4-FFF2-40B4-BE49-F238E27FC236}">
                    <a16:creationId xmlns:a16="http://schemas.microsoft.com/office/drawing/2014/main" id="{CF0B7A79-04BF-4F52-8AEB-5DA256A597EF}"/>
                  </a:ext>
                </a:extLst>
              </p:cNvPr>
              <p:cNvSpPr>
                <a:spLocks noChangeArrowheads="1"/>
              </p:cNvSpPr>
              <p:nvPr/>
            </p:nvSpPr>
            <p:spPr bwMode="hidden">
              <a:xfrm>
                <a:off x="2331"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7" name="Rectangle 1664">
                <a:extLst>
                  <a:ext uri="{FF2B5EF4-FFF2-40B4-BE49-F238E27FC236}">
                    <a16:creationId xmlns:a16="http://schemas.microsoft.com/office/drawing/2014/main" id="{2A91C5D4-1DAC-405C-BE3D-A18A49403741}"/>
                  </a:ext>
                </a:extLst>
              </p:cNvPr>
              <p:cNvSpPr>
                <a:spLocks noChangeArrowheads="1"/>
              </p:cNvSpPr>
              <p:nvPr/>
            </p:nvSpPr>
            <p:spPr bwMode="hidden">
              <a:xfrm>
                <a:off x="2417"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8" name="Rectangle 1665">
                <a:extLst>
                  <a:ext uri="{FF2B5EF4-FFF2-40B4-BE49-F238E27FC236}">
                    <a16:creationId xmlns:a16="http://schemas.microsoft.com/office/drawing/2014/main" id="{B47338D9-D62E-4483-B46F-4195A1EF8B50}"/>
                  </a:ext>
                </a:extLst>
              </p:cNvPr>
              <p:cNvSpPr>
                <a:spLocks noChangeArrowheads="1"/>
              </p:cNvSpPr>
              <p:nvPr/>
            </p:nvSpPr>
            <p:spPr bwMode="hidden">
              <a:xfrm>
                <a:off x="2503"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199" name="Rectangle 1666">
                <a:extLst>
                  <a:ext uri="{FF2B5EF4-FFF2-40B4-BE49-F238E27FC236}">
                    <a16:creationId xmlns:a16="http://schemas.microsoft.com/office/drawing/2014/main" id="{8D1C74FA-4186-4FAD-B453-FD961723EFA5}"/>
                  </a:ext>
                </a:extLst>
              </p:cNvPr>
              <p:cNvSpPr>
                <a:spLocks noChangeArrowheads="1"/>
              </p:cNvSpPr>
              <p:nvPr/>
            </p:nvSpPr>
            <p:spPr bwMode="hidden">
              <a:xfrm>
                <a:off x="2590"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0" name="Rectangle 1667">
                <a:extLst>
                  <a:ext uri="{FF2B5EF4-FFF2-40B4-BE49-F238E27FC236}">
                    <a16:creationId xmlns:a16="http://schemas.microsoft.com/office/drawing/2014/main" id="{63FC5DCF-A742-49CE-8E8C-5DAFAB95D77E}"/>
                  </a:ext>
                </a:extLst>
              </p:cNvPr>
              <p:cNvSpPr>
                <a:spLocks noChangeArrowheads="1"/>
              </p:cNvSpPr>
              <p:nvPr/>
            </p:nvSpPr>
            <p:spPr bwMode="hidden">
              <a:xfrm>
                <a:off x="2676"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1" name="Rectangle 1668">
                <a:extLst>
                  <a:ext uri="{FF2B5EF4-FFF2-40B4-BE49-F238E27FC236}">
                    <a16:creationId xmlns:a16="http://schemas.microsoft.com/office/drawing/2014/main" id="{1255EEEC-B1C2-40E5-A0DE-4357BA2704F6}"/>
                  </a:ext>
                </a:extLst>
              </p:cNvPr>
              <p:cNvSpPr>
                <a:spLocks noChangeArrowheads="1"/>
              </p:cNvSpPr>
              <p:nvPr/>
            </p:nvSpPr>
            <p:spPr bwMode="hidden">
              <a:xfrm>
                <a:off x="2762"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2" name="Rectangle 1669">
                <a:extLst>
                  <a:ext uri="{FF2B5EF4-FFF2-40B4-BE49-F238E27FC236}">
                    <a16:creationId xmlns:a16="http://schemas.microsoft.com/office/drawing/2014/main" id="{BEF374A5-0ED1-4F93-A9ED-DF3DA45EC800}"/>
                  </a:ext>
                </a:extLst>
              </p:cNvPr>
              <p:cNvSpPr>
                <a:spLocks noChangeArrowheads="1"/>
              </p:cNvSpPr>
              <p:nvPr/>
            </p:nvSpPr>
            <p:spPr bwMode="hidden">
              <a:xfrm>
                <a:off x="2848"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3" name="Rectangle 1670">
                <a:extLst>
                  <a:ext uri="{FF2B5EF4-FFF2-40B4-BE49-F238E27FC236}">
                    <a16:creationId xmlns:a16="http://schemas.microsoft.com/office/drawing/2014/main" id="{EEE929DA-1D3D-4FB5-A206-10302FC3C74F}"/>
                  </a:ext>
                </a:extLst>
              </p:cNvPr>
              <p:cNvSpPr>
                <a:spLocks noChangeArrowheads="1"/>
              </p:cNvSpPr>
              <p:nvPr/>
            </p:nvSpPr>
            <p:spPr bwMode="hidden">
              <a:xfrm>
                <a:off x="2935"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4" name="Rectangle 1671">
                <a:extLst>
                  <a:ext uri="{FF2B5EF4-FFF2-40B4-BE49-F238E27FC236}">
                    <a16:creationId xmlns:a16="http://schemas.microsoft.com/office/drawing/2014/main" id="{A2465CAA-F486-4C92-AA5A-14DAD3150247}"/>
                  </a:ext>
                </a:extLst>
              </p:cNvPr>
              <p:cNvSpPr>
                <a:spLocks noChangeArrowheads="1"/>
              </p:cNvSpPr>
              <p:nvPr/>
            </p:nvSpPr>
            <p:spPr bwMode="hidden">
              <a:xfrm>
                <a:off x="3020"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5" name="Rectangle 1672">
                <a:extLst>
                  <a:ext uri="{FF2B5EF4-FFF2-40B4-BE49-F238E27FC236}">
                    <a16:creationId xmlns:a16="http://schemas.microsoft.com/office/drawing/2014/main" id="{D2AC00A3-96BA-4A28-A01F-452DEC194DDD}"/>
                  </a:ext>
                </a:extLst>
              </p:cNvPr>
              <p:cNvSpPr>
                <a:spLocks noChangeArrowheads="1"/>
              </p:cNvSpPr>
              <p:nvPr/>
            </p:nvSpPr>
            <p:spPr bwMode="hidden">
              <a:xfrm>
                <a:off x="3107"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6" name="Rectangle 1673">
                <a:extLst>
                  <a:ext uri="{FF2B5EF4-FFF2-40B4-BE49-F238E27FC236}">
                    <a16:creationId xmlns:a16="http://schemas.microsoft.com/office/drawing/2014/main" id="{7E72625F-F0CD-455C-84B6-E90E2E89EF06}"/>
                  </a:ext>
                </a:extLst>
              </p:cNvPr>
              <p:cNvSpPr>
                <a:spLocks noChangeArrowheads="1"/>
              </p:cNvSpPr>
              <p:nvPr/>
            </p:nvSpPr>
            <p:spPr bwMode="hidden">
              <a:xfrm>
                <a:off x="3194"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7" name="Rectangle 1674">
                <a:extLst>
                  <a:ext uri="{FF2B5EF4-FFF2-40B4-BE49-F238E27FC236}">
                    <a16:creationId xmlns:a16="http://schemas.microsoft.com/office/drawing/2014/main" id="{B13D2DCD-EC9F-4E23-87F8-530385437F5F}"/>
                  </a:ext>
                </a:extLst>
              </p:cNvPr>
              <p:cNvSpPr>
                <a:spLocks noChangeArrowheads="1"/>
              </p:cNvSpPr>
              <p:nvPr/>
            </p:nvSpPr>
            <p:spPr bwMode="hidden">
              <a:xfrm>
                <a:off x="3280"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8" name="Rectangle 1675">
                <a:extLst>
                  <a:ext uri="{FF2B5EF4-FFF2-40B4-BE49-F238E27FC236}">
                    <a16:creationId xmlns:a16="http://schemas.microsoft.com/office/drawing/2014/main" id="{57EC71B8-6A4B-4A9C-A5B3-57723D9D8B77}"/>
                  </a:ext>
                </a:extLst>
              </p:cNvPr>
              <p:cNvSpPr>
                <a:spLocks noChangeArrowheads="1"/>
              </p:cNvSpPr>
              <p:nvPr/>
            </p:nvSpPr>
            <p:spPr bwMode="hidden">
              <a:xfrm>
                <a:off x="3366"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09" name="Rectangle 1676">
                <a:extLst>
                  <a:ext uri="{FF2B5EF4-FFF2-40B4-BE49-F238E27FC236}">
                    <a16:creationId xmlns:a16="http://schemas.microsoft.com/office/drawing/2014/main" id="{295D4032-D739-4A89-886E-08D09F7B4876}"/>
                  </a:ext>
                </a:extLst>
              </p:cNvPr>
              <p:cNvSpPr>
                <a:spLocks noChangeArrowheads="1"/>
              </p:cNvSpPr>
              <p:nvPr/>
            </p:nvSpPr>
            <p:spPr bwMode="hidden">
              <a:xfrm>
                <a:off x="3452"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0" name="Rectangle 1677">
                <a:extLst>
                  <a:ext uri="{FF2B5EF4-FFF2-40B4-BE49-F238E27FC236}">
                    <a16:creationId xmlns:a16="http://schemas.microsoft.com/office/drawing/2014/main" id="{12B9261D-C066-42B0-9B3D-0F43134A5279}"/>
                  </a:ext>
                </a:extLst>
              </p:cNvPr>
              <p:cNvSpPr>
                <a:spLocks noChangeArrowheads="1"/>
              </p:cNvSpPr>
              <p:nvPr/>
            </p:nvSpPr>
            <p:spPr bwMode="hidden">
              <a:xfrm>
                <a:off x="3539"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1" name="Rectangle 1678">
                <a:extLst>
                  <a:ext uri="{FF2B5EF4-FFF2-40B4-BE49-F238E27FC236}">
                    <a16:creationId xmlns:a16="http://schemas.microsoft.com/office/drawing/2014/main" id="{2C1ABE0C-83DC-4F01-A7F1-E96DA3B68FB2}"/>
                  </a:ext>
                </a:extLst>
              </p:cNvPr>
              <p:cNvSpPr>
                <a:spLocks noChangeArrowheads="1"/>
              </p:cNvSpPr>
              <p:nvPr/>
            </p:nvSpPr>
            <p:spPr bwMode="hidden">
              <a:xfrm>
                <a:off x="3625"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2" name="Rectangle 1679">
                <a:extLst>
                  <a:ext uri="{FF2B5EF4-FFF2-40B4-BE49-F238E27FC236}">
                    <a16:creationId xmlns:a16="http://schemas.microsoft.com/office/drawing/2014/main" id="{9AE0A804-308E-4514-B53E-3CB013FFC8AA}"/>
                  </a:ext>
                </a:extLst>
              </p:cNvPr>
              <p:cNvSpPr>
                <a:spLocks noChangeArrowheads="1"/>
              </p:cNvSpPr>
              <p:nvPr/>
            </p:nvSpPr>
            <p:spPr bwMode="hidden">
              <a:xfrm>
                <a:off x="3711"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3" name="Rectangle 1680">
                <a:extLst>
                  <a:ext uri="{FF2B5EF4-FFF2-40B4-BE49-F238E27FC236}">
                    <a16:creationId xmlns:a16="http://schemas.microsoft.com/office/drawing/2014/main" id="{71801BC6-BAF6-4E16-B3A2-3D228CAC44C1}"/>
                  </a:ext>
                </a:extLst>
              </p:cNvPr>
              <p:cNvSpPr>
                <a:spLocks noChangeArrowheads="1"/>
              </p:cNvSpPr>
              <p:nvPr/>
            </p:nvSpPr>
            <p:spPr bwMode="hidden">
              <a:xfrm>
                <a:off x="3796"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4" name="Rectangle 1681">
                <a:extLst>
                  <a:ext uri="{FF2B5EF4-FFF2-40B4-BE49-F238E27FC236}">
                    <a16:creationId xmlns:a16="http://schemas.microsoft.com/office/drawing/2014/main" id="{B0EC7235-BC3C-48B7-BBC1-6C22AF3DFD74}"/>
                  </a:ext>
                </a:extLst>
              </p:cNvPr>
              <p:cNvSpPr>
                <a:spLocks noChangeArrowheads="1"/>
              </p:cNvSpPr>
              <p:nvPr/>
            </p:nvSpPr>
            <p:spPr bwMode="hidden">
              <a:xfrm>
                <a:off x="3884"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5" name="Rectangle 1682">
                <a:extLst>
                  <a:ext uri="{FF2B5EF4-FFF2-40B4-BE49-F238E27FC236}">
                    <a16:creationId xmlns:a16="http://schemas.microsoft.com/office/drawing/2014/main" id="{82C685EC-A0DC-4F95-BB48-5B3C17D962E2}"/>
                  </a:ext>
                </a:extLst>
              </p:cNvPr>
              <p:cNvSpPr>
                <a:spLocks noChangeArrowheads="1"/>
              </p:cNvSpPr>
              <p:nvPr/>
            </p:nvSpPr>
            <p:spPr bwMode="hidden">
              <a:xfrm>
                <a:off x="3970"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6" name="Rectangle 1683">
                <a:extLst>
                  <a:ext uri="{FF2B5EF4-FFF2-40B4-BE49-F238E27FC236}">
                    <a16:creationId xmlns:a16="http://schemas.microsoft.com/office/drawing/2014/main" id="{3825D552-A4B5-48DC-8DAB-3DB1691637C6}"/>
                  </a:ext>
                </a:extLst>
              </p:cNvPr>
              <p:cNvSpPr>
                <a:spLocks noChangeArrowheads="1"/>
              </p:cNvSpPr>
              <p:nvPr/>
            </p:nvSpPr>
            <p:spPr bwMode="hidden">
              <a:xfrm>
                <a:off x="4056"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7" name="Rectangle 1684">
                <a:extLst>
                  <a:ext uri="{FF2B5EF4-FFF2-40B4-BE49-F238E27FC236}">
                    <a16:creationId xmlns:a16="http://schemas.microsoft.com/office/drawing/2014/main" id="{9528DBAA-8CE3-4046-B0AE-56A5DF672EDD}"/>
                  </a:ext>
                </a:extLst>
              </p:cNvPr>
              <p:cNvSpPr>
                <a:spLocks noChangeArrowheads="1"/>
              </p:cNvSpPr>
              <p:nvPr/>
            </p:nvSpPr>
            <p:spPr bwMode="hidden">
              <a:xfrm>
                <a:off x="4142"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8" name="Rectangle 1685">
                <a:extLst>
                  <a:ext uri="{FF2B5EF4-FFF2-40B4-BE49-F238E27FC236}">
                    <a16:creationId xmlns:a16="http://schemas.microsoft.com/office/drawing/2014/main" id="{FE7957BE-A4E8-4939-95B4-DE285E6647A1}"/>
                  </a:ext>
                </a:extLst>
              </p:cNvPr>
              <p:cNvSpPr>
                <a:spLocks noChangeArrowheads="1"/>
              </p:cNvSpPr>
              <p:nvPr/>
            </p:nvSpPr>
            <p:spPr bwMode="hidden">
              <a:xfrm>
                <a:off x="4228"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19" name="Rectangle 1686">
                <a:extLst>
                  <a:ext uri="{FF2B5EF4-FFF2-40B4-BE49-F238E27FC236}">
                    <a16:creationId xmlns:a16="http://schemas.microsoft.com/office/drawing/2014/main" id="{844AE4AA-669C-4A79-9174-C8445B1EF093}"/>
                  </a:ext>
                </a:extLst>
              </p:cNvPr>
              <p:cNvSpPr>
                <a:spLocks noChangeArrowheads="1"/>
              </p:cNvSpPr>
              <p:nvPr/>
            </p:nvSpPr>
            <p:spPr bwMode="hidden">
              <a:xfrm>
                <a:off x="4315"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0" name="Rectangle 1687">
                <a:extLst>
                  <a:ext uri="{FF2B5EF4-FFF2-40B4-BE49-F238E27FC236}">
                    <a16:creationId xmlns:a16="http://schemas.microsoft.com/office/drawing/2014/main" id="{A7D95A51-850C-4278-A39E-DC7E1E6F9720}"/>
                  </a:ext>
                </a:extLst>
              </p:cNvPr>
              <p:cNvSpPr>
                <a:spLocks noChangeArrowheads="1"/>
              </p:cNvSpPr>
              <p:nvPr/>
            </p:nvSpPr>
            <p:spPr bwMode="hidden">
              <a:xfrm>
                <a:off x="4401"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1" name="Rectangle 1688">
                <a:extLst>
                  <a:ext uri="{FF2B5EF4-FFF2-40B4-BE49-F238E27FC236}">
                    <a16:creationId xmlns:a16="http://schemas.microsoft.com/office/drawing/2014/main" id="{46572679-404E-48E4-8D05-689F90811324}"/>
                  </a:ext>
                </a:extLst>
              </p:cNvPr>
              <p:cNvSpPr>
                <a:spLocks noChangeArrowheads="1"/>
              </p:cNvSpPr>
              <p:nvPr/>
            </p:nvSpPr>
            <p:spPr bwMode="hidden">
              <a:xfrm>
                <a:off x="4487"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2" name="Rectangle 1689">
                <a:extLst>
                  <a:ext uri="{FF2B5EF4-FFF2-40B4-BE49-F238E27FC236}">
                    <a16:creationId xmlns:a16="http://schemas.microsoft.com/office/drawing/2014/main" id="{7DB75163-9361-4898-94BA-762EDDD8D7A3}"/>
                  </a:ext>
                </a:extLst>
              </p:cNvPr>
              <p:cNvSpPr>
                <a:spLocks noChangeArrowheads="1"/>
              </p:cNvSpPr>
              <p:nvPr/>
            </p:nvSpPr>
            <p:spPr bwMode="hidden">
              <a:xfrm>
                <a:off x="4574"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3" name="Rectangle 1690">
                <a:extLst>
                  <a:ext uri="{FF2B5EF4-FFF2-40B4-BE49-F238E27FC236}">
                    <a16:creationId xmlns:a16="http://schemas.microsoft.com/office/drawing/2014/main" id="{F7779F4C-F2EE-4533-BA4E-C52CB4AABBD8}"/>
                  </a:ext>
                </a:extLst>
              </p:cNvPr>
              <p:cNvSpPr>
                <a:spLocks noChangeArrowheads="1"/>
              </p:cNvSpPr>
              <p:nvPr/>
            </p:nvSpPr>
            <p:spPr bwMode="hidden">
              <a:xfrm>
                <a:off x="4660"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4" name="Rectangle 1691">
                <a:extLst>
                  <a:ext uri="{FF2B5EF4-FFF2-40B4-BE49-F238E27FC236}">
                    <a16:creationId xmlns:a16="http://schemas.microsoft.com/office/drawing/2014/main" id="{73103464-D9DA-475A-99B0-7B85ACE6D140}"/>
                  </a:ext>
                </a:extLst>
              </p:cNvPr>
              <p:cNvSpPr>
                <a:spLocks noChangeArrowheads="1"/>
              </p:cNvSpPr>
              <p:nvPr/>
            </p:nvSpPr>
            <p:spPr bwMode="hidden">
              <a:xfrm>
                <a:off x="4746"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5" name="Rectangle 1692">
                <a:extLst>
                  <a:ext uri="{FF2B5EF4-FFF2-40B4-BE49-F238E27FC236}">
                    <a16:creationId xmlns:a16="http://schemas.microsoft.com/office/drawing/2014/main" id="{0C25E723-A1E6-4DA8-8DBE-99C21FA0265D}"/>
                  </a:ext>
                </a:extLst>
              </p:cNvPr>
              <p:cNvSpPr>
                <a:spLocks noChangeArrowheads="1"/>
              </p:cNvSpPr>
              <p:nvPr/>
            </p:nvSpPr>
            <p:spPr bwMode="hidden">
              <a:xfrm>
                <a:off x="4832"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6" name="Rectangle 1693">
                <a:extLst>
                  <a:ext uri="{FF2B5EF4-FFF2-40B4-BE49-F238E27FC236}">
                    <a16:creationId xmlns:a16="http://schemas.microsoft.com/office/drawing/2014/main" id="{946A9B4C-3034-4C7C-A770-EA99D39915E9}"/>
                  </a:ext>
                </a:extLst>
              </p:cNvPr>
              <p:cNvSpPr>
                <a:spLocks noChangeArrowheads="1"/>
              </p:cNvSpPr>
              <p:nvPr/>
            </p:nvSpPr>
            <p:spPr bwMode="hidden">
              <a:xfrm>
                <a:off x="4919"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7" name="Rectangle 1694">
                <a:extLst>
                  <a:ext uri="{FF2B5EF4-FFF2-40B4-BE49-F238E27FC236}">
                    <a16:creationId xmlns:a16="http://schemas.microsoft.com/office/drawing/2014/main" id="{115F1EC6-E6F8-4616-A0E6-509E60EC2817}"/>
                  </a:ext>
                </a:extLst>
              </p:cNvPr>
              <p:cNvSpPr>
                <a:spLocks noChangeArrowheads="1"/>
              </p:cNvSpPr>
              <p:nvPr/>
            </p:nvSpPr>
            <p:spPr bwMode="hidden">
              <a:xfrm>
                <a:off x="5004"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8" name="Rectangle 1695">
                <a:extLst>
                  <a:ext uri="{FF2B5EF4-FFF2-40B4-BE49-F238E27FC236}">
                    <a16:creationId xmlns:a16="http://schemas.microsoft.com/office/drawing/2014/main" id="{8A17DE2C-29AA-45D5-99CA-974AD3EE15BD}"/>
                  </a:ext>
                </a:extLst>
              </p:cNvPr>
              <p:cNvSpPr>
                <a:spLocks noChangeArrowheads="1"/>
              </p:cNvSpPr>
              <p:nvPr/>
            </p:nvSpPr>
            <p:spPr bwMode="hidden">
              <a:xfrm>
                <a:off x="5091"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29" name="Rectangle 1696">
                <a:extLst>
                  <a:ext uri="{FF2B5EF4-FFF2-40B4-BE49-F238E27FC236}">
                    <a16:creationId xmlns:a16="http://schemas.microsoft.com/office/drawing/2014/main" id="{E0224CBF-5B1A-4962-9DF6-A3813959442E}"/>
                  </a:ext>
                </a:extLst>
              </p:cNvPr>
              <p:cNvSpPr>
                <a:spLocks noChangeArrowheads="1"/>
              </p:cNvSpPr>
              <p:nvPr/>
            </p:nvSpPr>
            <p:spPr bwMode="hidden">
              <a:xfrm>
                <a:off x="5178"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0" name="Rectangle 1697">
                <a:extLst>
                  <a:ext uri="{FF2B5EF4-FFF2-40B4-BE49-F238E27FC236}">
                    <a16:creationId xmlns:a16="http://schemas.microsoft.com/office/drawing/2014/main" id="{B59548B4-60CD-4597-A5AE-4D67739F9A5D}"/>
                  </a:ext>
                </a:extLst>
              </p:cNvPr>
              <p:cNvSpPr>
                <a:spLocks noChangeArrowheads="1"/>
              </p:cNvSpPr>
              <p:nvPr/>
            </p:nvSpPr>
            <p:spPr bwMode="hidden">
              <a:xfrm>
                <a:off x="5264"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1" name="Rectangle 1698">
                <a:extLst>
                  <a:ext uri="{FF2B5EF4-FFF2-40B4-BE49-F238E27FC236}">
                    <a16:creationId xmlns:a16="http://schemas.microsoft.com/office/drawing/2014/main" id="{6962906B-4FD3-44C0-8E61-2A52829D361F}"/>
                  </a:ext>
                </a:extLst>
              </p:cNvPr>
              <p:cNvSpPr>
                <a:spLocks noChangeArrowheads="1"/>
              </p:cNvSpPr>
              <p:nvPr/>
            </p:nvSpPr>
            <p:spPr bwMode="hidden">
              <a:xfrm>
                <a:off x="5350"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2" name="Rectangle 1699">
                <a:extLst>
                  <a:ext uri="{FF2B5EF4-FFF2-40B4-BE49-F238E27FC236}">
                    <a16:creationId xmlns:a16="http://schemas.microsoft.com/office/drawing/2014/main" id="{B4745C9A-2A2A-4BC4-A4B0-701077207C87}"/>
                  </a:ext>
                </a:extLst>
              </p:cNvPr>
              <p:cNvSpPr>
                <a:spLocks noChangeArrowheads="1"/>
              </p:cNvSpPr>
              <p:nvPr/>
            </p:nvSpPr>
            <p:spPr bwMode="hidden">
              <a:xfrm>
                <a:off x="5436"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3" name="Rectangle 1700">
                <a:extLst>
                  <a:ext uri="{FF2B5EF4-FFF2-40B4-BE49-F238E27FC236}">
                    <a16:creationId xmlns:a16="http://schemas.microsoft.com/office/drawing/2014/main" id="{63928E3D-D14B-488C-807C-1F152D96FF85}"/>
                  </a:ext>
                </a:extLst>
              </p:cNvPr>
              <p:cNvSpPr>
                <a:spLocks noChangeArrowheads="1"/>
              </p:cNvSpPr>
              <p:nvPr/>
            </p:nvSpPr>
            <p:spPr bwMode="hidden">
              <a:xfrm>
                <a:off x="5523" y="956"/>
                <a:ext cx="44"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4" name="Rectangle 1701">
                <a:extLst>
                  <a:ext uri="{FF2B5EF4-FFF2-40B4-BE49-F238E27FC236}">
                    <a16:creationId xmlns:a16="http://schemas.microsoft.com/office/drawing/2014/main" id="{9C3013F6-9095-4660-9F8A-BA1E8B98F7ED}"/>
                  </a:ext>
                </a:extLst>
              </p:cNvPr>
              <p:cNvSpPr>
                <a:spLocks noChangeArrowheads="1"/>
              </p:cNvSpPr>
              <p:nvPr/>
            </p:nvSpPr>
            <p:spPr bwMode="hidden">
              <a:xfrm>
                <a:off x="5609"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5" name="Rectangle 1702">
                <a:extLst>
                  <a:ext uri="{FF2B5EF4-FFF2-40B4-BE49-F238E27FC236}">
                    <a16:creationId xmlns:a16="http://schemas.microsoft.com/office/drawing/2014/main" id="{F9B90AEE-698D-40BC-8E8A-3AC1C39FF1AB}"/>
                  </a:ext>
                </a:extLst>
              </p:cNvPr>
              <p:cNvSpPr>
                <a:spLocks noChangeArrowheads="1"/>
              </p:cNvSpPr>
              <p:nvPr/>
            </p:nvSpPr>
            <p:spPr bwMode="hidden">
              <a:xfrm>
                <a:off x="5695" y="956"/>
                <a:ext cx="43" cy="43"/>
              </a:xfrm>
              <a:prstGeom prst="rect">
                <a:avLst/>
              </a:prstGeom>
              <a:solidFill>
                <a:srgbClr val="858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6" name="Rectangle 1703">
                <a:extLst>
                  <a:ext uri="{FF2B5EF4-FFF2-40B4-BE49-F238E27FC236}">
                    <a16:creationId xmlns:a16="http://schemas.microsoft.com/office/drawing/2014/main" id="{FF4F48AA-501D-476E-B458-9E2EE0062E77}"/>
                  </a:ext>
                </a:extLst>
              </p:cNvPr>
              <p:cNvSpPr>
                <a:spLocks noChangeArrowheads="1"/>
              </p:cNvSpPr>
              <p:nvPr/>
            </p:nvSpPr>
            <p:spPr bwMode="hidden">
              <a:xfrm>
                <a:off x="2"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7" name="Rectangle 1704">
                <a:extLst>
                  <a:ext uri="{FF2B5EF4-FFF2-40B4-BE49-F238E27FC236}">
                    <a16:creationId xmlns:a16="http://schemas.microsoft.com/office/drawing/2014/main" id="{3510623D-CFB3-4BFF-B2F2-B437A9851D54}"/>
                  </a:ext>
                </a:extLst>
              </p:cNvPr>
              <p:cNvSpPr>
                <a:spLocks noChangeArrowheads="1"/>
              </p:cNvSpPr>
              <p:nvPr/>
            </p:nvSpPr>
            <p:spPr bwMode="hidden">
              <a:xfrm>
                <a:off x="88"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8" name="Rectangle 1705">
                <a:extLst>
                  <a:ext uri="{FF2B5EF4-FFF2-40B4-BE49-F238E27FC236}">
                    <a16:creationId xmlns:a16="http://schemas.microsoft.com/office/drawing/2014/main" id="{1645AF32-5890-46B6-A368-E15FD024ADEF}"/>
                  </a:ext>
                </a:extLst>
              </p:cNvPr>
              <p:cNvSpPr>
                <a:spLocks noChangeArrowheads="1"/>
              </p:cNvSpPr>
              <p:nvPr/>
            </p:nvSpPr>
            <p:spPr bwMode="hidden">
              <a:xfrm>
                <a:off x="174"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39" name="Rectangle 1706">
                <a:extLst>
                  <a:ext uri="{FF2B5EF4-FFF2-40B4-BE49-F238E27FC236}">
                    <a16:creationId xmlns:a16="http://schemas.microsoft.com/office/drawing/2014/main" id="{31588EB7-B511-42A9-B5ED-1E3DDB837FCD}"/>
                  </a:ext>
                </a:extLst>
              </p:cNvPr>
              <p:cNvSpPr>
                <a:spLocks noChangeArrowheads="1"/>
              </p:cNvSpPr>
              <p:nvPr/>
            </p:nvSpPr>
            <p:spPr bwMode="hidden">
              <a:xfrm>
                <a:off x="260"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0" name="Rectangle 1707">
                <a:extLst>
                  <a:ext uri="{FF2B5EF4-FFF2-40B4-BE49-F238E27FC236}">
                    <a16:creationId xmlns:a16="http://schemas.microsoft.com/office/drawing/2014/main" id="{0C4B9C74-3A52-4D3B-A451-4276E5CC15A9}"/>
                  </a:ext>
                </a:extLst>
              </p:cNvPr>
              <p:cNvSpPr>
                <a:spLocks noChangeArrowheads="1"/>
              </p:cNvSpPr>
              <p:nvPr/>
            </p:nvSpPr>
            <p:spPr bwMode="hidden">
              <a:xfrm>
                <a:off x="347"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1" name="Rectangle 1708">
                <a:extLst>
                  <a:ext uri="{FF2B5EF4-FFF2-40B4-BE49-F238E27FC236}">
                    <a16:creationId xmlns:a16="http://schemas.microsoft.com/office/drawing/2014/main" id="{9B416455-EC0B-4AF3-A2ED-B939ED9D2AB1}"/>
                  </a:ext>
                </a:extLst>
              </p:cNvPr>
              <p:cNvSpPr>
                <a:spLocks noChangeArrowheads="1"/>
              </p:cNvSpPr>
              <p:nvPr/>
            </p:nvSpPr>
            <p:spPr bwMode="hidden">
              <a:xfrm>
                <a:off x="433"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2" name="Rectangle 1709">
                <a:extLst>
                  <a:ext uri="{FF2B5EF4-FFF2-40B4-BE49-F238E27FC236}">
                    <a16:creationId xmlns:a16="http://schemas.microsoft.com/office/drawing/2014/main" id="{71612309-811F-4FE7-870A-B67215D09EC9}"/>
                  </a:ext>
                </a:extLst>
              </p:cNvPr>
              <p:cNvSpPr>
                <a:spLocks noChangeArrowheads="1"/>
              </p:cNvSpPr>
              <p:nvPr/>
            </p:nvSpPr>
            <p:spPr bwMode="hidden">
              <a:xfrm>
                <a:off x="519"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3" name="Rectangle 1710">
                <a:extLst>
                  <a:ext uri="{FF2B5EF4-FFF2-40B4-BE49-F238E27FC236}">
                    <a16:creationId xmlns:a16="http://schemas.microsoft.com/office/drawing/2014/main" id="{3C81805E-21A6-4265-8781-4FD925D792AB}"/>
                  </a:ext>
                </a:extLst>
              </p:cNvPr>
              <p:cNvSpPr>
                <a:spLocks noChangeArrowheads="1"/>
              </p:cNvSpPr>
              <p:nvPr/>
            </p:nvSpPr>
            <p:spPr bwMode="hidden">
              <a:xfrm>
                <a:off x="606"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4" name="Rectangle 1711">
                <a:extLst>
                  <a:ext uri="{FF2B5EF4-FFF2-40B4-BE49-F238E27FC236}">
                    <a16:creationId xmlns:a16="http://schemas.microsoft.com/office/drawing/2014/main" id="{211BBA72-4C9C-4CF1-A999-D915532CB9C0}"/>
                  </a:ext>
                </a:extLst>
              </p:cNvPr>
              <p:cNvSpPr>
                <a:spLocks noChangeArrowheads="1"/>
              </p:cNvSpPr>
              <p:nvPr/>
            </p:nvSpPr>
            <p:spPr bwMode="hidden">
              <a:xfrm>
                <a:off x="692"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5" name="Rectangle 1712">
                <a:extLst>
                  <a:ext uri="{FF2B5EF4-FFF2-40B4-BE49-F238E27FC236}">
                    <a16:creationId xmlns:a16="http://schemas.microsoft.com/office/drawing/2014/main" id="{68953CE0-0685-401A-8089-AEC296B905F1}"/>
                  </a:ext>
                </a:extLst>
              </p:cNvPr>
              <p:cNvSpPr>
                <a:spLocks noChangeArrowheads="1"/>
              </p:cNvSpPr>
              <p:nvPr/>
            </p:nvSpPr>
            <p:spPr bwMode="hidden">
              <a:xfrm>
                <a:off x="778"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6" name="Rectangle 1713">
                <a:extLst>
                  <a:ext uri="{FF2B5EF4-FFF2-40B4-BE49-F238E27FC236}">
                    <a16:creationId xmlns:a16="http://schemas.microsoft.com/office/drawing/2014/main" id="{03C85A43-F6F3-4DED-BDE8-BB713EDF993A}"/>
                  </a:ext>
                </a:extLst>
              </p:cNvPr>
              <p:cNvSpPr>
                <a:spLocks noChangeArrowheads="1"/>
              </p:cNvSpPr>
              <p:nvPr/>
            </p:nvSpPr>
            <p:spPr bwMode="hidden">
              <a:xfrm>
                <a:off x="864"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7" name="Rectangle 1714">
                <a:extLst>
                  <a:ext uri="{FF2B5EF4-FFF2-40B4-BE49-F238E27FC236}">
                    <a16:creationId xmlns:a16="http://schemas.microsoft.com/office/drawing/2014/main" id="{D62F012B-2DDF-4729-BABA-470DDC046B59}"/>
                  </a:ext>
                </a:extLst>
              </p:cNvPr>
              <p:cNvSpPr>
                <a:spLocks noChangeArrowheads="1"/>
              </p:cNvSpPr>
              <p:nvPr/>
            </p:nvSpPr>
            <p:spPr bwMode="hidden">
              <a:xfrm>
                <a:off x="951"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8" name="Rectangle 1715">
                <a:extLst>
                  <a:ext uri="{FF2B5EF4-FFF2-40B4-BE49-F238E27FC236}">
                    <a16:creationId xmlns:a16="http://schemas.microsoft.com/office/drawing/2014/main" id="{1B97A497-A4C5-4B87-A90C-E3B08BE8B4E5}"/>
                  </a:ext>
                </a:extLst>
              </p:cNvPr>
              <p:cNvSpPr>
                <a:spLocks noChangeArrowheads="1"/>
              </p:cNvSpPr>
              <p:nvPr/>
            </p:nvSpPr>
            <p:spPr bwMode="hidden">
              <a:xfrm>
                <a:off x="1036"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49" name="Rectangle 1716">
                <a:extLst>
                  <a:ext uri="{FF2B5EF4-FFF2-40B4-BE49-F238E27FC236}">
                    <a16:creationId xmlns:a16="http://schemas.microsoft.com/office/drawing/2014/main" id="{72CC7789-778B-4972-933D-01309DFAEDC2}"/>
                  </a:ext>
                </a:extLst>
              </p:cNvPr>
              <p:cNvSpPr>
                <a:spLocks noChangeArrowheads="1"/>
              </p:cNvSpPr>
              <p:nvPr/>
            </p:nvSpPr>
            <p:spPr bwMode="hidden">
              <a:xfrm>
                <a:off x="1123"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0" name="Rectangle 1717">
                <a:extLst>
                  <a:ext uri="{FF2B5EF4-FFF2-40B4-BE49-F238E27FC236}">
                    <a16:creationId xmlns:a16="http://schemas.microsoft.com/office/drawing/2014/main" id="{8140CE60-357A-4434-8697-F82B48329C3A}"/>
                  </a:ext>
                </a:extLst>
              </p:cNvPr>
              <p:cNvSpPr>
                <a:spLocks noChangeArrowheads="1"/>
              </p:cNvSpPr>
              <p:nvPr/>
            </p:nvSpPr>
            <p:spPr bwMode="hidden">
              <a:xfrm>
                <a:off x="1209"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1" name="Rectangle 1718">
                <a:extLst>
                  <a:ext uri="{FF2B5EF4-FFF2-40B4-BE49-F238E27FC236}">
                    <a16:creationId xmlns:a16="http://schemas.microsoft.com/office/drawing/2014/main" id="{8D0EE127-7A21-4E84-8B87-6D53CA16CB79}"/>
                  </a:ext>
                </a:extLst>
              </p:cNvPr>
              <p:cNvSpPr>
                <a:spLocks noChangeArrowheads="1"/>
              </p:cNvSpPr>
              <p:nvPr/>
            </p:nvSpPr>
            <p:spPr bwMode="hidden">
              <a:xfrm>
                <a:off x="1296"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2" name="Rectangle 1719">
                <a:extLst>
                  <a:ext uri="{FF2B5EF4-FFF2-40B4-BE49-F238E27FC236}">
                    <a16:creationId xmlns:a16="http://schemas.microsoft.com/office/drawing/2014/main" id="{F1A9532E-9D0F-4C7D-9E01-BFAD67A462FB}"/>
                  </a:ext>
                </a:extLst>
              </p:cNvPr>
              <p:cNvSpPr>
                <a:spLocks noChangeArrowheads="1"/>
              </p:cNvSpPr>
              <p:nvPr/>
            </p:nvSpPr>
            <p:spPr bwMode="hidden">
              <a:xfrm>
                <a:off x="1382"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3" name="Rectangle 1720">
                <a:extLst>
                  <a:ext uri="{FF2B5EF4-FFF2-40B4-BE49-F238E27FC236}">
                    <a16:creationId xmlns:a16="http://schemas.microsoft.com/office/drawing/2014/main" id="{9D4DDAC3-0ED9-4111-AEF4-DE9EBDEEEEB3}"/>
                  </a:ext>
                </a:extLst>
              </p:cNvPr>
              <p:cNvSpPr>
                <a:spLocks noChangeArrowheads="1"/>
              </p:cNvSpPr>
              <p:nvPr/>
            </p:nvSpPr>
            <p:spPr bwMode="hidden">
              <a:xfrm>
                <a:off x="1468"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4" name="Rectangle 1721">
                <a:extLst>
                  <a:ext uri="{FF2B5EF4-FFF2-40B4-BE49-F238E27FC236}">
                    <a16:creationId xmlns:a16="http://schemas.microsoft.com/office/drawing/2014/main" id="{6F04BE1B-B360-4ED5-BB19-FA4F7F670062}"/>
                  </a:ext>
                </a:extLst>
              </p:cNvPr>
              <p:cNvSpPr>
                <a:spLocks noChangeArrowheads="1"/>
              </p:cNvSpPr>
              <p:nvPr/>
            </p:nvSpPr>
            <p:spPr bwMode="hidden">
              <a:xfrm>
                <a:off x="1555"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5" name="Rectangle 1722">
                <a:extLst>
                  <a:ext uri="{FF2B5EF4-FFF2-40B4-BE49-F238E27FC236}">
                    <a16:creationId xmlns:a16="http://schemas.microsoft.com/office/drawing/2014/main" id="{9F141E10-A2C7-4F3D-9F43-4F7CEDD2B4FF}"/>
                  </a:ext>
                </a:extLst>
              </p:cNvPr>
              <p:cNvSpPr>
                <a:spLocks noChangeArrowheads="1"/>
              </p:cNvSpPr>
              <p:nvPr/>
            </p:nvSpPr>
            <p:spPr bwMode="hidden">
              <a:xfrm>
                <a:off x="1641"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6" name="Rectangle 1723">
                <a:extLst>
                  <a:ext uri="{FF2B5EF4-FFF2-40B4-BE49-F238E27FC236}">
                    <a16:creationId xmlns:a16="http://schemas.microsoft.com/office/drawing/2014/main" id="{4FE6553D-A8BF-4386-B479-1402EE76C913}"/>
                  </a:ext>
                </a:extLst>
              </p:cNvPr>
              <p:cNvSpPr>
                <a:spLocks noChangeArrowheads="1"/>
              </p:cNvSpPr>
              <p:nvPr/>
            </p:nvSpPr>
            <p:spPr bwMode="hidden">
              <a:xfrm>
                <a:off x="1727"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7" name="Rectangle 1724">
                <a:extLst>
                  <a:ext uri="{FF2B5EF4-FFF2-40B4-BE49-F238E27FC236}">
                    <a16:creationId xmlns:a16="http://schemas.microsoft.com/office/drawing/2014/main" id="{147F7197-05B4-4EB5-B911-2EEA07DF979B}"/>
                  </a:ext>
                </a:extLst>
              </p:cNvPr>
              <p:cNvSpPr>
                <a:spLocks noChangeArrowheads="1"/>
              </p:cNvSpPr>
              <p:nvPr/>
            </p:nvSpPr>
            <p:spPr bwMode="hidden">
              <a:xfrm>
                <a:off x="1812"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8" name="Rectangle 1725">
                <a:extLst>
                  <a:ext uri="{FF2B5EF4-FFF2-40B4-BE49-F238E27FC236}">
                    <a16:creationId xmlns:a16="http://schemas.microsoft.com/office/drawing/2014/main" id="{8A9F06C3-BB02-4A87-A93F-21103C771CDB}"/>
                  </a:ext>
                </a:extLst>
              </p:cNvPr>
              <p:cNvSpPr>
                <a:spLocks noChangeArrowheads="1"/>
              </p:cNvSpPr>
              <p:nvPr/>
            </p:nvSpPr>
            <p:spPr bwMode="hidden">
              <a:xfrm>
                <a:off x="1900" y="4060"/>
                <a:ext cx="44"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59" name="Rectangle 1726">
                <a:extLst>
                  <a:ext uri="{FF2B5EF4-FFF2-40B4-BE49-F238E27FC236}">
                    <a16:creationId xmlns:a16="http://schemas.microsoft.com/office/drawing/2014/main" id="{066E6B8F-6A07-4AEF-A4DE-0AEA185866B6}"/>
                  </a:ext>
                </a:extLst>
              </p:cNvPr>
              <p:cNvSpPr>
                <a:spLocks noChangeArrowheads="1"/>
              </p:cNvSpPr>
              <p:nvPr/>
            </p:nvSpPr>
            <p:spPr bwMode="hidden">
              <a:xfrm>
                <a:off x="1986" y="4060"/>
                <a:ext cx="43"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0" name="Rectangle 1727">
                <a:extLst>
                  <a:ext uri="{FF2B5EF4-FFF2-40B4-BE49-F238E27FC236}">
                    <a16:creationId xmlns:a16="http://schemas.microsoft.com/office/drawing/2014/main" id="{F6EF14CA-A607-4333-9422-510DCF0BA8DD}"/>
                  </a:ext>
                </a:extLst>
              </p:cNvPr>
              <p:cNvSpPr>
                <a:spLocks noChangeArrowheads="1"/>
              </p:cNvSpPr>
              <p:nvPr/>
            </p:nvSpPr>
            <p:spPr bwMode="hidden">
              <a:xfrm>
                <a:off x="2072" y="4060"/>
                <a:ext cx="43"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1" name="Rectangle 1728">
                <a:extLst>
                  <a:ext uri="{FF2B5EF4-FFF2-40B4-BE49-F238E27FC236}">
                    <a16:creationId xmlns:a16="http://schemas.microsoft.com/office/drawing/2014/main" id="{96B8C294-EC29-42BF-8FDF-2B0CE536F96E}"/>
                  </a:ext>
                </a:extLst>
              </p:cNvPr>
              <p:cNvSpPr>
                <a:spLocks noChangeArrowheads="1"/>
              </p:cNvSpPr>
              <p:nvPr/>
            </p:nvSpPr>
            <p:spPr bwMode="hidden">
              <a:xfrm>
                <a:off x="2158" y="4060"/>
                <a:ext cx="43"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2" name="Rectangle 1729">
                <a:extLst>
                  <a:ext uri="{FF2B5EF4-FFF2-40B4-BE49-F238E27FC236}">
                    <a16:creationId xmlns:a16="http://schemas.microsoft.com/office/drawing/2014/main" id="{295B8797-B4BC-4D74-A4EF-AEC6F5A42A55}"/>
                  </a:ext>
                </a:extLst>
              </p:cNvPr>
              <p:cNvSpPr>
                <a:spLocks noChangeArrowheads="1"/>
              </p:cNvSpPr>
              <p:nvPr/>
            </p:nvSpPr>
            <p:spPr bwMode="hidden">
              <a:xfrm>
                <a:off x="2244" y="4060"/>
                <a:ext cx="44"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3" name="Rectangle 1730">
                <a:extLst>
                  <a:ext uri="{FF2B5EF4-FFF2-40B4-BE49-F238E27FC236}">
                    <a16:creationId xmlns:a16="http://schemas.microsoft.com/office/drawing/2014/main" id="{603E0D39-4F3D-4F3C-8BD3-FC243F9F5F76}"/>
                  </a:ext>
                </a:extLst>
              </p:cNvPr>
              <p:cNvSpPr>
                <a:spLocks noChangeArrowheads="1"/>
              </p:cNvSpPr>
              <p:nvPr/>
            </p:nvSpPr>
            <p:spPr bwMode="hidden">
              <a:xfrm>
                <a:off x="2331" y="4060"/>
                <a:ext cx="44"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4" name="Rectangle 1731">
                <a:extLst>
                  <a:ext uri="{FF2B5EF4-FFF2-40B4-BE49-F238E27FC236}">
                    <a16:creationId xmlns:a16="http://schemas.microsoft.com/office/drawing/2014/main" id="{2EDC5EA5-29B4-4B46-85AF-87CC38009142}"/>
                  </a:ext>
                </a:extLst>
              </p:cNvPr>
              <p:cNvSpPr>
                <a:spLocks noChangeArrowheads="1"/>
              </p:cNvSpPr>
              <p:nvPr/>
            </p:nvSpPr>
            <p:spPr bwMode="hidden">
              <a:xfrm>
                <a:off x="2417" y="4060"/>
                <a:ext cx="43"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5" name="Rectangle 1732">
                <a:extLst>
                  <a:ext uri="{FF2B5EF4-FFF2-40B4-BE49-F238E27FC236}">
                    <a16:creationId xmlns:a16="http://schemas.microsoft.com/office/drawing/2014/main" id="{471FB26D-F054-427A-AD70-A868E84379A8}"/>
                  </a:ext>
                </a:extLst>
              </p:cNvPr>
              <p:cNvSpPr>
                <a:spLocks noChangeArrowheads="1"/>
              </p:cNvSpPr>
              <p:nvPr/>
            </p:nvSpPr>
            <p:spPr bwMode="hidden">
              <a:xfrm>
                <a:off x="2503" y="4060"/>
                <a:ext cx="44" cy="43"/>
              </a:xfrm>
              <a:prstGeom prst="rect">
                <a:avLst/>
              </a:prstGeom>
              <a:solidFill>
                <a:srgbClr val="3344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6" name="Rectangle 1733">
                <a:extLst>
                  <a:ext uri="{FF2B5EF4-FFF2-40B4-BE49-F238E27FC236}">
                    <a16:creationId xmlns:a16="http://schemas.microsoft.com/office/drawing/2014/main" id="{F8181D4C-D664-4FD9-B7ED-E6F797551FDC}"/>
                  </a:ext>
                </a:extLst>
              </p:cNvPr>
              <p:cNvSpPr>
                <a:spLocks noChangeArrowheads="1"/>
              </p:cNvSpPr>
              <p:nvPr/>
            </p:nvSpPr>
            <p:spPr bwMode="hidden">
              <a:xfrm>
                <a:off x="2590"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7" name="Rectangle 1734">
                <a:extLst>
                  <a:ext uri="{FF2B5EF4-FFF2-40B4-BE49-F238E27FC236}">
                    <a16:creationId xmlns:a16="http://schemas.microsoft.com/office/drawing/2014/main" id="{5B5C5A97-9157-4892-ADB6-FAAE14EF6EC2}"/>
                  </a:ext>
                </a:extLst>
              </p:cNvPr>
              <p:cNvSpPr>
                <a:spLocks noChangeArrowheads="1"/>
              </p:cNvSpPr>
              <p:nvPr/>
            </p:nvSpPr>
            <p:spPr bwMode="hidden">
              <a:xfrm>
                <a:off x="2676"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8" name="Rectangle 1735">
                <a:extLst>
                  <a:ext uri="{FF2B5EF4-FFF2-40B4-BE49-F238E27FC236}">
                    <a16:creationId xmlns:a16="http://schemas.microsoft.com/office/drawing/2014/main" id="{AC6B8204-7569-44CA-9FE7-601AEC44DEA4}"/>
                  </a:ext>
                </a:extLst>
              </p:cNvPr>
              <p:cNvSpPr>
                <a:spLocks noChangeArrowheads="1"/>
              </p:cNvSpPr>
              <p:nvPr/>
            </p:nvSpPr>
            <p:spPr bwMode="hidden">
              <a:xfrm>
                <a:off x="2762"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69" name="Rectangle 1736">
                <a:extLst>
                  <a:ext uri="{FF2B5EF4-FFF2-40B4-BE49-F238E27FC236}">
                    <a16:creationId xmlns:a16="http://schemas.microsoft.com/office/drawing/2014/main" id="{F8791D1F-D5D2-4908-ACC6-DBF5CF9EAF79}"/>
                  </a:ext>
                </a:extLst>
              </p:cNvPr>
              <p:cNvSpPr>
                <a:spLocks noChangeArrowheads="1"/>
              </p:cNvSpPr>
              <p:nvPr/>
            </p:nvSpPr>
            <p:spPr bwMode="hidden">
              <a:xfrm>
                <a:off x="2848"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0" name="Rectangle 1737">
                <a:extLst>
                  <a:ext uri="{FF2B5EF4-FFF2-40B4-BE49-F238E27FC236}">
                    <a16:creationId xmlns:a16="http://schemas.microsoft.com/office/drawing/2014/main" id="{CA96212B-ADF2-4174-B1EC-FE8EDCCA9242}"/>
                  </a:ext>
                </a:extLst>
              </p:cNvPr>
              <p:cNvSpPr>
                <a:spLocks noChangeArrowheads="1"/>
              </p:cNvSpPr>
              <p:nvPr/>
            </p:nvSpPr>
            <p:spPr bwMode="hidden">
              <a:xfrm>
                <a:off x="2935"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1" name="Rectangle 1738">
                <a:extLst>
                  <a:ext uri="{FF2B5EF4-FFF2-40B4-BE49-F238E27FC236}">
                    <a16:creationId xmlns:a16="http://schemas.microsoft.com/office/drawing/2014/main" id="{809A373A-C3E7-455A-BF11-B7CD94CE3DEF}"/>
                  </a:ext>
                </a:extLst>
              </p:cNvPr>
              <p:cNvSpPr>
                <a:spLocks noChangeArrowheads="1"/>
              </p:cNvSpPr>
              <p:nvPr/>
            </p:nvSpPr>
            <p:spPr bwMode="hidden">
              <a:xfrm>
                <a:off x="3020"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2" name="Rectangle 1739">
                <a:extLst>
                  <a:ext uri="{FF2B5EF4-FFF2-40B4-BE49-F238E27FC236}">
                    <a16:creationId xmlns:a16="http://schemas.microsoft.com/office/drawing/2014/main" id="{45AEC441-BE06-4F58-B0EC-8671C6BBA1F5}"/>
                  </a:ext>
                </a:extLst>
              </p:cNvPr>
              <p:cNvSpPr>
                <a:spLocks noChangeArrowheads="1"/>
              </p:cNvSpPr>
              <p:nvPr/>
            </p:nvSpPr>
            <p:spPr bwMode="hidden">
              <a:xfrm>
                <a:off x="3107"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3" name="Rectangle 1740">
                <a:extLst>
                  <a:ext uri="{FF2B5EF4-FFF2-40B4-BE49-F238E27FC236}">
                    <a16:creationId xmlns:a16="http://schemas.microsoft.com/office/drawing/2014/main" id="{9D653BFB-FE1D-4CA3-9C13-7B02E45F0A00}"/>
                  </a:ext>
                </a:extLst>
              </p:cNvPr>
              <p:cNvSpPr>
                <a:spLocks noChangeArrowheads="1"/>
              </p:cNvSpPr>
              <p:nvPr/>
            </p:nvSpPr>
            <p:spPr bwMode="hidden">
              <a:xfrm>
                <a:off x="3194"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4" name="Rectangle 1741">
                <a:extLst>
                  <a:ext uri="{FF2B5EF4-FFF2-40B4-BE49-F238E27FC236}">
                    <a16:creationId xmlns:a16="http://schemas.microsoft.com/office/drawing/2014/main" id="{B760D1CB-F362-4EDB-A9B8-76312E98A0E1}"/>
                  </a:ext>
                </a:extLst>
              </p:cNvPr>
              <p:cNvSpPr>
                <a:spLocks noChangeArrowheads="1"/>
              </p:cNvSpPr>
              <p:nvPr/>
            </p:nvSpPr>
            <p:spPr bwMode="hidden">
              <a:xfrm>
                <a:off x="3280"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5" name="Rectangle 1742">
                <a:extLst>
                  <a:ext uri="{FF2B5EF4-FFF2-40B4-BE49-F238E27FC236}">
                    <a16:creationId xmlns:a16="http://schemas.microsoft.com/office/drawing/2014/main" id="{5576D68B-14D3-4D69-9621-57BF7FAB8608}"/>
                  </a:ext>
                </a:extLst>
              </p:cNvPr>
              <p:cNvSpPr>
                <a:spLocks noChangeArrowheads="1"/>
              </p:cNvSpPr>
              <p:nvPr/>
            </p:nvSpPr>
            <p:spPr bwMode="hidden">
              <a:xfrm>
                <a:off x="3366"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6" name="Rectangle 1743">
                <a:extLst>
                  <a:ext uri="{FF2B5EF4-FFF2-40B4-BE49-F238E27FC236}">
                    <a16:creationId xmlns:a16="http://schemas.microsoft.com/office/drawing/2014/main" id="{8B4ADBA0-61C3-4D10-A483-1E49D7F8FB7E}"/>
                  </a:ext>
                </a:extLst>
              </p:cNvPr>
              <p:cNvSpPr>
                <a:spLocks noChangeArrowheads="1"/>
              </p:cNvSpPr>
              <p:nvPr/>
            </p:nvSpPr>
            <p:spPr bwMode="hidden">
              <a:xfrm>
                <a:off x="3452"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7" name="Rectangle 1744">
                <a:extLst>
                  <a:ext uri="{FF2B5EF4-FFF2-40B4-BE49-F238E27FC236}">
                    <a16:creationId xmlns:a16="http://schemas.microsoft.com/office/drawing/2014/main" id="{E36164C7-410D-41B6-985B-336A079BA7C8}"/>
                  </a:ext>
                </a:extLst>
              </p:cNvPr>
              <p:cNvSpPr>
                <a:spLocks noChangeArrowheads="1"/>
              </p:cNvSpPr>
              <p:nvPr/>
            </p:nvSpPr>
            <p:spPr bwMode="hidden">
              <a:xfrm>
                <a:off x="3539"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8" name="Rectangle 1745">
                <a:extLst>
                  <a:ext uri="{FF2B5EF4-FFF2-40B4-BE49-F238E27FC236}">
                    <a16:creationId xmlns:a16="http://schemas.microsoft.com/office/drawing/2014/main" id="{4814B5F1-CCBF-412C-BF65-2DBE2B8A09BC}"/>
                  </a:ext>
                </a:extLst>
              </p:cNvPr>
              <p:cNvSpPr>
                <a:spLocks noChangeArrowheads="1"/>
              </p:cNvSpPr>
              <p:nvPr/>
            </p:nvSpPr>
            <p:spPr bwMode="hidden">
              <a:xfrm>
                <a:off x="3625"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79" name="Rectangle 1746">
                <a:extLst>
                  <a:ext uri="{FF2B5EF4-FFF2-40B4-BE49-F238E27FC236}">
                    <a16:creationId xmlns:a16="http://schemas.microsoft.com/office/drawing/2014/main" id="{0DCC87CF-CB17-4A2F-8F91-DD06FC54B221}"/>
                  </a:ext>
                </a:extLst>
              </p:cNvPr>
              <p:cNvSpPr>
                <a:spLocks noChangeArrowheads="1"/>
              </p:cNvSpPr>
              <p:nvPr/>
            </p:nvSpPr>
            <p:spPr bwMode="hidden">
              <a:xfrm>
                <a:off x="3711"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0" name="Rectangle 1747">
                <a:extLst>
                  <a:ext uri="{FF2B5EF4-FFF2-40B4-BE49-F238E27FC236}">
                    <a16:creationId xmlns:a16="http://schemas.microsoft.com/office/drawing/2014/main" id="{66E0B80B-F79F-4A7B-A3A2-5FF92394F354}"/>
                  </a:ext>
                </a:extLst>
              </p:cNvPr>
              <p:cNvSpPr>
                <a:spLocks noChangeArrowheads="1"/>
              </p:cNvSpPr>
              <p:nvPr/>
            </p:nvSpPr>
            <p:spPr bwMode="hidden">
              <a:xfrm>
                <a:off x="3796"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1" name="Rectangle 1748">
                <a:extLst>
                  <a:ext uri="{FF2B5EF4-FFF2-40B4-BE49-F238E27FC236}">
                    <a16:creationId xmlns:a16="http://schemas.microsoft.com/office/drawing/2014/main" id="{84CB55D1-43B3-4058-8E60-2AAC2F389E95}"/>
                  </a:ext>
                </a:extLst>
              </p:cNvPr>
              <p:cNvSpPr>
                <a:spLocks noChangeArrowheads="1"/>
              </p:cNvSpPr>
              <p:nvPr/>
            </p:nvSpPr>
            <p:spPr bwMode="hidden">
              <a:xfrm>
                <a:off x="3884"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2" name="Rectangle 1749">
                <a:extLst>
                  <a:ext uri="{FF2B5EF4-FFF2-40B4-BE49-F238E27FC236}">
                    <a16:creationId xmlns:a16="http://schemas.microsoft.com/office/drawing/2014/main" id="{D3FD7263-C36B-4FA3-B59D-FD2D35C69788}"/>
                  </a:ext>
                </a:extLst>
              </p:cNvPr>
              <p:cNvSpPr>
                <a:spLocks noChangeArrowheads="1"/>
              </p:cNvSpPr>
              <p:nvPr/>
            </p:nvSpPr>
            <p:spPr bwMode="hidden">
              <a:xfrm>
                <a:off x="3970"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3" name="Rectangle 1750">
                <a:extLst>
                  <a:ext uri="{FF2B5EF4-FFF2-40B4-BE49-F238E27FC236}">
                    <a16:creationId xmlns:a16="http://schemas.microsoft.com/office/drawing/2014/main" id="{78349D1A-1CA5-4361-A10B-AEC49F6F0398}"/>
                  </a:ext>
                </a:extLst>
              </p:cNvPr>
              <p:cNvSpPr>
                <a:spLocks noChangeArrowheads="1"/>
              </p:cNvSpPr>
              <p:nvPr/>
            </p:nvSpPr>
            <p:spPr bwMode="hidden">
              <a:xfrm>
                <a:off x="4056"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4" name="Rectangle 1751">
                <a:extLst>
                  <a:ext uri="{FF2B5EF4-FFF2-40B4-BE49-F238E27FC236}">
                    <a16:creationId xmlns:a16="http://schemas.microsoft.com/office/drawing/2014/main" id="{1EB9D1A3-8D2C-44E5-8CD6-FB18876975B6}"/>
                  </a:ext>
                </a:extLst>
              </p:cNvPr>
              <p:cNvSpPr>
                <a:spLocks noChangeArrowheads="1"/>
              </p:cNvSpPr>
              <p:nvPr/>
            </p:nvSpPr>
            <p:spPr bwMode="hidden">
              <a:xfrm>
                <a:off x="4142"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5" name="Rectangle 1752">
                <a:extLst>
                  <a:ext uri="{FF2B5EF4-FFF2-40B4-BE49-F238E27FC236}">
                    <a16:creationId xmlns:a16="http://schemas.microsoft.com/office/drawing/2014/main" id="{4B44568E-1C6B-40DF-8F7D-94B276F365E1}"/>
                  </a:ext>
                </a:extLst>
              </p:cNvPr>
              <p:cNvSpPr>
                <a:spLocks noChangeArrowheads="1"/>
              </p:cNvSpPr>
              <p:nvPr/>
            </p:nvSpPr>
            <p:spPr bwMode="hidden">
              <a:xfrm>
                <a:off x="4228"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6" name="Rectangle 1753">
                <a:extLst>
                  <a:ext uri="{FF2B5EF4-FFF2-40B4-BE49-F238E27FC236}">
                    <a16:creationId xmlns:a16="http://schemas.microsoft.com/office/drawing/2014/main" id="{92CD874F-5C61-4D77-91FD-F541A923A58A}"/>
                  </a:ext>
                </a:extLst>
              </p:cNvPr>
              <p:cNvSpPr>
                <a:spLocks noChangeArrowheads="1"/>
              </p:cNvSpPr>
              <p:nvPr/>
            </p:nvSpPr>
            <p:spPr bwMode="hidden">
              <a:xfrm>
                <a:off x="4315"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7" name="Rectangle 1754">
                <a:extLst>
                  <a:ext uri="{FF2B5EF4-FFF2-40B4-BE49-F238E27FC236}">
                    <a16:creationId xmlns:a16="http://schemas.microsoft.com/office/drawing/2014/main" id="{68998F7F-21DD-4F6F-B302-9F655237EAA2}"/>
                  </a:ext>
                </a:extLst>
              </p:cNvPr>
              <p:cNvSpPr>
                <a:spLocks noChangeArrowheads="1"/>
              </p:cNvSpPr>
              <p:nvPr/>
            </p:nvSpPr>
            <p:spPr bwMode="hidden">
              <a:xfrm>
                <a:off x="4401"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8" name="Rectangle 1755">
                <a:extLst>
                  <a:ext uri="{FF2B5EF4-FFF2-40B4-BE49-F238E27FC236}">
                    <a16:creationId xmlns:a16="http://schemas.microsoft.com/office/drawing/2014/main" id="{F648B120-0687-4C6E-822C-2E264E7E0CAB}"/>
                  </a:ext>
                </a:extLst>
              </p:cNvPr>
              <p:cNvSpPr>
                <a:spLocks noChangeArrowheads="1"/>
              </p:cNvSpPr>
              <p:nvPr/>
            </p:nvSpPr>
            <p:spPr bwMode="hidden">
              <a:xfrm>
                <a:off x="4487"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89" name="Rectangle 1756">
                <a:extLst>
                  <a:ext uri="{FF2B5EF4-FFF2-40B4-BE49-F238E27FC236}">
                    <a16:creationId xmlns:a16="http://schemas.microsoft.com/office/drawing/2014/main" id="{E7821559-AD7C-453A-837B-1E6A9DB78AE1}"/>
                  </a:ext>
                </a:extLst>
              </p:cNvPr>
              <p:cNvSpPr>
                <a:spLocks noChangeArrowheads="1"/>
              </p:cNvSpPr>
              <p:nvPr/>
            </p:nvSpPr>
            <p:spPr bwMode="hidden">
              <a:xfrm>
                <a:off x="4574"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0" name="Rectangle 1757">
                <a:extLst>
                  <a:ext uri="{FF2B5EF4-FFF2-40B4-BE49-F238E27FC236}">
                    <a16:creationId xmlns:a16="http://schemas.microsoft.com/office/drawing/2014/main" id="{BCF62808-7977-4F2A-8886-A0F6651BB817}"/>
                  </a:ext>
                </a:extLst>
              </p:cNvPr>
              <p:cNvSpPr>
                <a:spLocks noChangeArrowheads="1"/>
              </p:cNvSpPr>
              <p:nvPr/>
            </p:nvSpPr>
            <p:spPr bwMode="hidden">
              <a:xfrm>
                <a:off x="4660"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1" name="Rectangle 1758">
                <a:extLst>
                  <a:ext uri="{FF2B5EF4-FFF2-40B4-BE49-F238E27FC236}">
                    <a16:creationId xmlns:a16="http://schemas.microsoft.com/office/drawing/2014/main" id="{56023A83-4608-4BFC-ACC0-C4520D889752}"/>
                  </a:ext>
                </a:extLst>
              </p:cNvPr>
              <p:cNvSpPr>
                <a:spLocks noChangeArrowheads="1"/>
              </p:cNvSpPr>
              <p:nvPr/>
            </p:nvSpPr>
            <p:spPr bwMode="hidden">
              <a:xfrm>
                <a:off x="4746"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2" name="Rectangle 1759">
                <a:extLst>
                  <a:ext uri="{FF2B5EF4-FFF2-40B4-BE49-F238E27FC236}">
                    <a16:creationId xmlns:a16="http://schemas.microsoft.com/office/drawing/2014/main" id="{452289CA-B8D3-47DE-BBA4-CEC38A9D0FAB}"/>
                  </a:ext>
                </a:extLst>
              </p:cNvPr>
              <p:cNvSpPr>
                <a:spLocks noChangeArrowheads="1"/>
              </p:cNvSpPr>
              <p:nvPr/>
            </p:nvSpPr>
            <p:spPr bwMode="hidden">
              <a:xfrm>
                <a:off x="4832"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3" name="Rectangle 1760">
                <a:extLst>
                  <a:ext uri="{FF2B5EF4-FFF2-40B4-BE49-F238E27FC236}">
                    <a16:creationId xmlns:a16="http://schemas.microsoft.com/office/drawing/2014/main" id="{1EB69B11-072C-444C-90D2-450EBFF6CDDA}"/>
                  </a:ext>
                </a:extLst>
              </p:cNvPr>
              <p:cNvSpPr>
                <a:spLocks noChangeArrowheads="1"/>
              </p:cNvSpPr>
              <p:nvPr/>
            </p:nvSpPr>
            <p:spPr bwMode="hidden">
              <a:xfrm>
                <a:off x="4919"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4" name="Rectangle 1761">
                <a:extLst>
                  <a:ext uri="{FF2B5EF4-FFF2-40B4-BE49-F238E27FC236}">
                    <a16:creationId xmlns:a16="http://schemas.microsoft.com/office/drawing/2014/main" id="{B8CB1981-0B30-4D06-8742-AA9E58A6CCFF}"/>
                  </a:ext>
                </a:extLst>
              </p:cNvPr>
              <p:cNvSpPr>
                <a:spLocks noChangeArrowheads="1"/>
              </p:cNvSpPr>
              <p:nvPr/>
            </p:nvSpPr>
            <p:spPr bwMode="hidden">
              <a:xfrm>
                <a:off x="5004"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5" name="Rectangle 1762">
                <a:extLst>
                  <a:ext uri="{FF2B5EF4-FFF2-40B4-BE49-F238E27FC236}">
                    <a16:creationId xmlns:a16="http://schemas.microsoft.com/office/drawing/2014/main" id="{1F31021B-EBFB-4584-9604-B9E9317B998A}"/>
                  </a:ext>
                </a:extLst>
              </p:cNvPr>
              <p:cNvSpPr>
                <a:spLocks noChangeArrowheads="1"/>
              </p:cNvSpPr>
              <p:nvPr/>
            </p:nvSpPr>
            <p:spPr bwMode="hidden">
              <a:xfrm>
                <a:off x="5091"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6" name="Rectangle 1763">
                <a:extLst>
                  <a:ext uri="{FF2B5EF4-FFF2-40B4-BE49-F238E27FC236}">
                    <a16:creationId xmlns:a16="http://schemas.microsoft.com/office/drawing/2014/main" id="{AA64B236-D9AB-4FD5-9CC4-FD12CC688544}"/>
                  </a:ext>
                </a:extLst>
              </p:cNvPr>
              <p:cNvSpPr>
                <a:spLocks noChangeArrowheads="1"/>
              </p:cNvSpPr>
              <p:nvPr/>
            </p:nvSpPr>
            <p:spPr bwMode="hidden">
              <a:xfrm>
                <a:off x="5178"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7" name="Rectangle 1764">
                <a:extLst>
                  <a:ext uri="{FF2B5EF4-FFF2-40B4-BE49-F238E27FC236}">
                    <a16:creationId xmlns:a16="http://schemas.microsoft.com/office/drawing/2014/main" id="{006096EC-BFA9-4FC2-BAE8-08BDEF1A578D}"/>
                  </a:ext>
                </a:extLst>
              </p:cNvPr>
              <p:cNvSpPr>
                <a:spLocks noChangeArrowheads="1"/>
              </p:cNvSpPr>
              <p:nvPr/>
            </p:nvSpPr>
            <p:spPr bwMode="hidden">
              <a:xfrm>
                <a:off x="5264"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8" name="Rectangle 1765">
                <a:extLst>
                  <a:ext uri="{FF2B5EF4-FFF2-40B4-BE49-F238E27FC236}">
                    <a16:creationId xmlns:a16="http://schemas.microsoft.com/office/drawing/2014/main" id="{DDEF093E-0C82-42D7-99B0-A2EA008DB1A2}"/>
                  </a:ext>
                </a:extLst>
              </p:cNvPr>
              <p:cNvSpPr>
                <a:spLocks noChangeArrowheads="1"/>
              </p:cNvSpPr>
              <p:nvPr/>
            </p:nvSpPr>
            <p:spPr bwMode="hidden">
              <a:xfrm>
                <a:off x="5350"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299" name="Rectangle 1766">
                <a:extLst>
                  <a:ext uri="{FF2B5EF4-FFF2-40B4-BE49-F238E27FC236}">
                    <a16:creationId xmlns:a16="http://schemas.microsoft.com/office/drawing/2014/main" id="{6508574F-91B8-4320-8186-5B4DB9F63C2B}"/>
                  </a:ext>
                </a:extLst>
              </p:cNvPr>
              <p:cNvSpPr>
                <a:spLocks noChangeArrowheads="1"/>
              </p:cNvSpPr>
              <p:nvPr/>
            </p:nvSpPr>
            <p:spPr bwMode="hidden">
              <a:xfrm>
                <a:off x="5436"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0" name="Rectangle 1767">
                <a:extLst>
                  <a:ext uri="{FF2B5EF4-FFF2-40B4-BE49-F238E27FC236}">
                    <a16:creationId xmlns:a16="http://schemas.microsoft.com/office/drawing/2014/main" id="{7DA53033-D4FC-4B87-B7F8-E30E2F5F176C}"/>
                  </a:ext>
                </a:extLst>
              </p:cNvPr>
              <p:cNvSpPr>
                <a:spLocks noChangeArrowheads="1"/>
              </p:cNvSpPr>
              <p:nvPr/>
            </p:nvSpPr>
            <p:spPr bwMode="hidden">
              <a:xfrm>
                <a:off x="5523" y="4060"/>
                <a:ext cx="44"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1" name="Rectangle 1768">
                <a:extLst>
                  <a:ext uri="{FF2B5EF4-FFF2-40B4-BE49-F238E27FC236}">
                    <a16:creationId xmlns:a16="http://schemas.microsoft.com/office/drawing/2014/main" id="{4731224C-9CEC-4AA3-BA2F-BAEFC0A1043C}"/>
                  </a:ext>
                </a:extLst>
              </p:cNvPr>
              <p:cNvSpPr>
                <a:spLocks noChangeArrowheads="1"/>
              </p:cNvSpPr>
              <p:nvPr/>
            </p:nvSpPr>
            <p:spPr bwMode="hidden">
              <a:xfrm>
                <a:off x="5609"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2" name="Rectangle 1769">
                <a:extLst>
                  <a:ext uri="{FF2B5EF4-FFF2-40B4-BE49-F238E27FC236}">
                    <a16:creationId xmlns:a16="http://schemas.microsoft.com/office/drawing/2014/main" id="{90966554-AB2F-4E8C-822D-2F8D3B94AE2B}"/>
                  </a:ext>
                </a:extLst>
              </p:cNvPr>
              <p:cNvSpPr>
                <a:spLocks noChangeArrowheads="1"/>
              </p:cNvSpPr>
              <p:nvPr/>
            </p:nvSpPr>
            <p:spPr bwMode="hidden">
              <a:xfrm>
                <a:off x="5695" y="4060"/>
                <a:ext cx="43" cy="43"/>
              </a:xfrm>
              <a:prstGeom prst="rect">
                <a:avLst/>
              </a:prstGeom>
              <a:solidFill>
                <a:srgbClr val="727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3" name="Rectangle 1770">
                <a:extLst>
                  <a:ext uri="{FF2B5EF4-FFF2-40B4-BE49-F238E27FC236}">
                    <a16:creationId xmlns:a16="http://schemas.microsoft.com/office/drawing/2014/main" id="{978C189D-2071-4A3A-80F5-BE116D8FE9C3}"/>
                  </a:ext>
                </a:extLst>
              </p:cNvPr>
              <p:cNvSpPr>
                <a:spLocks noChangeArrowheads="1"/>
              </p:cNvSpPr>
              <p:nvPr/>
            </p:nvSpPr>
            <p:spPr bwMode="hidden">
              <a:xfrm>
                <a:off x="2"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4" name="Rectangle 1771">
                <a:extLst>
                  <a:ext uri="{FF2B5EF4-FFF2-40B4-BE49-F238E27FC236}">
                    <a16:creationId xmlns:a16="http://schemas.microsoft.com/office/drawing/2014/main" id="{390409EB-F7ED-470C-A636-0F3EB5435EB6}"/>
                  </a:ext>
                </a:extLst>
              </p:cNvPr>
              <p:cNvSpPr>
                <a:spLocks noChangeArrowheads="1"/>
              </p:cNvSpPr>
              <p:nvPr/>
            </p:nvSpPr>
            <p:spPr bwMode="hidden">
              <a:xfrm>
                <a:off x="88"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5" name="Rectangle 1772">
                <a:extLst>
                  <a:ext uri="{FF2B5EF4-FFF2-40B4-BE49-F238E27FC236}">
                    <a16:creationId xmlns:a16="http://schemas.microsoft.com/office/drawing/2014/main" id="{01E22D56-4C2B-4973-B663-E5CA02873771}"/>
                  </a:ext>
                </a:extLst>
              </p:cNvPr>
              <p:cNvSpPr>
                <a:spLocks noChangeArrowheads="1"/>
              </p:cNvSpPr>
              <p:nvPr/>
            </p:nvSpPr>
            <p:spPr bwMode="hidden">
              <a:xfrm>
                <a:off x="174"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6" name="Rectangle 1773">
                <a:extLst>
                  <a:ext uri="{FF2B5EF4-FFF2-40B4-BE49-F238E27FC236}">
                    <a16:creationId xmlns:a16="http://schemas.microsoft.com/office/drawing/2014/main" id="{8136F882-8575-4686-BDF3-96C0957639C3}"/>
                  </a:ext>
                </a:extLst>
              </p:cNvPr>
              <p:cNvSpPr>
                <a:spLocks noChangeArrowheads="1"/>
              </p:cNvSpPr>
              <p:nvPr/>
            </p:nvSpPr>
            <p:spPr bwMode="hidden">
              <a:xfrm>
                <a:off x="260"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7" name="Rectangle 1774">
                <a:extLst>
                  <a:ext uri="{FF2B5EF4-FFF2-40B4-BE49-F238E27FC236}">
                    <a16:creationId xmlns:a16="http://schemas.microsoft.com/office/drawing/2014/main" id="{3F5A2189-F131-4836-8CCD-B8AF1E645B79}"/>
                  </a:ext>
                </a:extLst>
              </p:cNvPr>
              <p:cNvSpPr>
                <a:spLocks noChangeArrowheads="1"/>
              </p:cNvSpPr>
              <p:nvPr/>
            </p:nvSpPr>
            <p:spPr bwMode="hidden">
              <a:xfrm>
                <a:off x="347"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8" name="Rectangle 1775">
                <a:extLst>
                  <a:ext uri="{FF2B5EF4-FFF2-40B4-BE49-F238E27FC236}">
                    <a16:creationId xmlns:a16="http://schemas.microsoft.com/office/drawing/2014/main" id="{2BA2337D-0E76-418D-8914-5959D7DD7258}"/>
                  </a:ext>
                </a:extLst>
              </p:cNvPr>
              <p:cNvSpPr>
                <a:spLocks noChangeArrowheads="1"/>
              </p:cNvSpPr>
              <p:nvPr/>
            </p:nvSpPr>
            <p:spPr bwMode="hidden">
              <a:xfrm>
                <a:off x="433"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09" name="Rectangle 1776">
                <a:extLst>
                  <a:ext uri="{FF2B5EF4-FFF2-40B4-BE49-F238E27FC236}">
                    <a16:creationId xmlns:a16="http://schemas.microsoft.com/office/drawing/2014/main" id="{51F48C42-78F4-4D6E-9E86-B1FFC4E2562C}"/>
                  </a:ext>
                </a:extLst>
              </p:cNvPr>
              <p:cNvSpPr>
                <a:spLocks noChangeArrowheads="1"/>
              </p:cNvSpPr>
              <p:nvPr/>
            </p:nvSpPr>
            <p:spPr bwMode="hidden">
              <a:xfrm>
                <a:off x="519"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0" name="Rectangle 1777">
                <a:extLst>
                  <a:ext uri="{FF2B5EF4-FFF2-40B4-BE49-F238E27FC236}">
                    <a16:creationId xmlns:a16="http://schemas.microsoft.com/office/drawing/2014/main" id="{F1B4042C-9669-4351-95E5-B42BF67E4481}"/>
                  </a:ext>
                </a:extLst>
              </p:cNvPr>
              <p:cNvSpPr>
                <a:spLocks noChangeArrowheads="1"/>
              </p:cNvSpPr>
              <p:nvPr/>
            </p:nvSpPr>
            <p:spPr bwMode="hidden">
              <a:xfrm>
                <a:off x="606"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1" name="Rectangle 1778">
                <a:extLst>
                  <a:ext uri="{FF2B5EF4-FFF2-40B4-BE49-F238E27FC236}">
                    <a16:creationId xmlns:a16="http://schemas.microsoft.com/office/drawing/2014/main" id="{54C48F10-F4AF-4024-A0A8-C7AEDD22C64D}"/>
                  </a:ext>
                </a:extLst>
              </p:cNvPr>
              <p:cNvSpPr>
                <a:spLocks noChangeArrowheads="1"/>
              </p:cNvSpPr>
              <p:nvPr/>
            </p:nvSpPr>
            <p:spPr bwMode="hidden">
              <a:xfrm>
                <a:off x="692"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2" name="Rectangle 1779">
                <a:extLst>
                  <a:ext uri="{FF2B5EF4-FFF2-40B4-BE49-F238E27FC236}">
                    <a16:creationId xmlns:a16="http://schemas.microsoft.com/office/drawing/2014/main" id="{D5E71EE1-8BEC-45DF-BE21-3293C144EDFA}"/>
                  </a:ext>
                </a:extLst>
              </p:cNvPr>
              <p:cNvSpPr>
                <a:spLocks noChangeArrowheads="1"/>
              </p:cNvSpPr>
              <p:nvPr/>
            </p:nvSpPr>
            <p:spPr bwMode="hidden">
              <a:xfrm>
                <a:off x="778"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3" name="Rectangle 1780">
                <a:extLst>
                  <a:ext uri="{FF2B5EF4-FFF2-40B4-BE49-F238E27FC236}">
                    <a16:creationId xmlns:a16="http://schemas.microsoft.com/office/drawing/2014/main" id="{BFE29BF2-DA41-47CC-95DE-9736365712F2}"/>
                  </a:ext>
                </a:extLst>
              </p:cNvPr>
              <p:cNvSpPr>
                <a:spLocks noChangeArrowheads="1"/>
              </p:cNvSpPr>
              <p:nvPr/>
            </p:nvSpPr>
            <p:spPr bwMode="hidden">
              <a:xfrm>
                <a:off x="864"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4" name="Rectangle 1781">
                <a:extLst>
                  <a:ext uri="{FF2B5EF4-FFF2-40B4-BE49-F238E27FC236}">
                    <a16:creationId xmlns:a16="http://schemas.microsoft.com/office/drawing/2014/main" id="{3CC65EA7-C995-44B2-8023-BA0ED1491DB9}"/>
                  </a:ext>
                </a:extLst>
              </p:cNvPr>
              <p:cNvSpPr>
                <a:spLocks noChangeArrowheads="1"/>
              </p:cNvSpPr>
              <p:nvPr/>
            </p:nvSpPr>
            <p:spPr bwMode="hidden">
              <a:xfrm>
                <a:off x="951"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5" name="Rectangle 1782">
                <a:extLst>
                  <a:ext uri="{FF2B5EF4-FFF2-40B4-BE49-F238E27FC236}">
                    <a16:creationId xmlns:a16="http://schemas.microsoft.com/office/drawing/2014/main" id="{3EB3C9EA-F2F6-4D03-9837-B1F99104F8EA}"/>
                  </a:ext>
                </a:extLst>
              </p:cNvPr>
              <p:cNvSpPr>
                <a:spLocks noChangeArrowheads="1"/>
              </p:cNvSpPr>
              <p:nvPr/>
            </p:nvSpPr>
            <p:spPr bwMode="hidden">
              <a:xfrm>
                <a:off x="1036"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6" name="Rectangle 1783">
                <a:extLst>
                  <a:ext uri="{FF2B5EF4-FFF2-40B4-BE49-F238E27FC236}">
                    <a16:creationId xmlns:a16="http://schemas.microsoft.com/office/drawing/2014/main" id="{498CA64E-713E-4317-86EB-838E262E082D}"/>
                  </a:ext>
                </a:extLst>
              </p:cNvPr>
              <p:cNvSpPr>
                <a:spLocks noChangeArrowheads="1"/>
              </p:cNvSpPr>
              <p:nvPr/>
            </p:nvSpPr>
            <p:spPr bwMode="hidden">
              <a:xfrm>
                <a:off x="1123"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7" name="Rectangle 1784">
                <a:extLst>
                  <a:ext uri="{FF2B5EF4-FFF2-40B4-BE49-F238E27FC236}">
                    <a16:creationId xmlns:a16="http://schemas.microsoft.com/office/drawing/2014/main" id="{369BF88D-E748-4BB2-9227-D38A748F8D6D}"/>
                  </a:ext>
                </a:extLst>
              </p:cNvPr>
              <p:cNvSpPr>
                <a:spLocks noChangeArrowheads="1"/>
              </p:cNvSpPr>
              <p:nvPr/>
            </p:nvSpPr>
            <p:spPr bwMode="hidden">
              <a:xfrm>
                <a:off x="1209"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8" name="Rectangle 1785">
                <a:extLst>
                  <a:ext uri="{FF2B5EF4-FFF2-40B4-BE49-F238E27FC236}">
                    <a16:creationId xmlns:a16="http://schemas.microsoft.com/office/drawing/2014/main" id="{EBE1A65D-4AA5-417F-9707-906152115B54}"/>
                  </a:ext>
                </a:extLst>
              </p:cNvPr>
              <p:cNvSpPr>
                <a:spLocks noChangeArrowheads="1"/>
              </p:cNvSpPr>
              <p:nvPr/>
            </p:nvSpPr>
            <p:spPr bwMode="hidden">
              <a:xfrm>
                <a:off x="1296"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19" name="Rectangle 1786">
                <a:extLst>
                  <a:ext uri="{FF2B5EF4-FFF2-40B4-BE49-F238E27FC236}">
                    <a16:creationId xmlns:a16="http://schemas.microsoft.com/office/drawing/2014/main" id="{EBF866A5-FB30-4FD1-94E8-DAB0D75B8561}"/>
                  </a:ext>
                </a:extLst>
              </p:cNvPr>
              <p:cNvSpPr>
                <a:spLocks noChangeArrowheads="1"/>
              </p:cNvSpPr>
              <p:nvPr/>
            </p:nvSpPr>
            <p:spPr bwMode="hidden">
              <a:xfrm>
                <a:off x="1382"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0" name="Rectangle 1787">
                <a:extLst>
                  <a:ext uri="{FF2B5EF4-FFF2-40B4-BE49-F238E27FC236}">
                    <a16:creationId xmlns:a16="http://schemas.microsoft.com/office/drawing/2014/main" id="{B9FA73B0-6C06-4F0F-904C-BE5DBFCD3DF0}"/>
                  </a:ext>
                </a:extLst>
              </p:cNvPr>
              <p:cNvSpPr>
                <a:spLocks noChangeArrowheads="1"/>
              </p:cNvSpPr>
              <p:nvPr/>
            </p:nvSpPr>
            <p:spPr bwMode="hidden">
              <a:xfrm>
                <a:off x="1468"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1" name="Rectangle 1788">
                <a:extLst>
                  <a:ext uri="{FF2B5EF4-FFF2-40B4-BE49-F238E27FC236}">
                    <a16:creationId xmlns:a16="http://schemas.microsoft.com/office/drawing/2014/main" id="{DBE99A75-97AA-469B-8FAD-504DBC0A6D22}"/>
                  </a:ext>
                </a:extLst>
              </p:cNvPr>
              <p:cNvSpPr>
                <a:spLocks noChangeArrowheads="1"/>
              </p:cNvSpPr>
              <p:nvPr/>
            </p:nvSpPr>
            <p:spPr bwMode="hidden">
              <a:xfrm>
                <a:off x="1555"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2" name="Rectangle 1789">
                <a:extLst>
                  <a:ext uri="{FF2B5EF4-FFF2-40B4-BE49-F238E27FC236}">
                    <a16:creationId xmlns:a16="http://schemas.microsoft.com/office/drawing/2014/main" id="{520FF3F6-3F92-490F-B044-DE2BCED5E3C4}"/>
                  </a:ext>
                </a:extLst>
              </p:cNvPr>
              <p:cNvSpPr>
                <a:spLocks noChangeArrowheads="1"/>
              </p:cNvSpPr>
              <p:nvPr/>
            </p:nvSpPr>
            <p:spPr bwMode="hidden">
              <a:xfrm>
                <a:off x="1641"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3" name="Rectangle 1790">
                <a:extLst>
                  <a:ext uri="{FF2B5EF4-FFF2-40B4-BE49-F238E27FC236}">
                    <a16:creationId xmlns:a16="http://schemas.microsoft.com/office/drawing/2014/main" id="{1AD00B5E-E73E-4562-B042-7FE95E4BE8CE}"/>
                  </a:ext>
                </a:extLst>
              </p:cNvPr>
              <p:cNvSpPr>
                <a:spLocks noChangeArrowheads="1"/>
              </p:cNvSpPr>
              <p:nvPr/>
            </p:nvSpPr>
            <p:spPr bwMode="hidden">
              <a:xfrm>
                <a:off x="1727"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4" name="Rectangle 1791">
                <a:extLst>
                  <a:ext uri="{FF2B5EF4-FFF2-40B4-BE49-F238E27FC236}">
                    <a16:creationId xmlns:a16="http://schemas.microsoft.com/office/drawing/2014/main" id="{4E616C4D-F211-4978-A6B7-7FB582243E18}"/>
                  </a:ext>
                </a:extLst>
              </p:cNvPr>
              <p:cNvSpPr>
                <a:spLocks noChangeArrowheads="1"/>
              </p:cNvSpPr>
              <p:nvPr/>
            </p:nvSpPr>
            <p:spPr bwMode="hidden">
              <a:xfrm>
                <a:off x="1812"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5" name="Rectangle 1792">
                <a:extLst>
                  <a:ext uri="{FF2B5EF4-FFF2-40B4-BE49-F238E27FC236}">
                    <a16:creationId xmlns:a16="http://schemas.microsoft.com/office/drawing/2014/main" id="{31C65413-B12A-4B1D-B203-6F5CE73393A3}"/>
                  </a:ext>
                </a:extLst>
              </p:cNvPr>
              <p:cNvSpPr>
                <a:spLocks noChangeArrowheads="1"/>
              </p:cNvSpPr>
              <p:nvPr/>
            </p:nvSpPr>
            <p:spPr bwMode="hidden">
              <a:xfrm>
                <a:off x="1900"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6" name="Rectangle 1793">
                <a:extLst>
                  <a:ext uri="{FF2B5EF4-FFF2-40B4-BE49-F238E27FC236}">
                    <a16:creationId xmlns:a16="http://schemas.microsoft.com/office/drawing/2014/main" id="{E612C32D-1A25-4673-BA59-0108BAB71940}"/>
                  </a:ext>
                </a:extLst>
              </p:cNvPr>
              <p:cNvSpPr>
                <a:spLocks noChangeArrowheads="1"/>
              </p:cNvSpPr>
              <p:nvPr/>
            </p:nvSpPr>
            <p:spPr bwMode="hidden">
              <a:xfrm>
                <a:off x="1986"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7" name="Rectangle 1794">
                <a:extLst>
                  <a:ext uri="{FF2B5EF4-FFF2-40B4-BE49-F238E27FC236}">
                    <a16:creationId xmlns:a16="http://schemas.microsoft.com/office/drawing/2014/main" id="{3587A368-9DD2-4185-84C6-70103F388152}"/>
                  </a:ext>
                </a:extLst>
              </p:cNvPr>
              <p:cNvSpPr>
                <a:spLocks noChangeArrowheads="1"/>
              </p:cNvSpPr>
              <p:nvPr/>
            </p:nvSpPr>
            <p:spPr bwMode="hidden">
              <a:xfrm>
                <a:off x="2072"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8" name="Rectangle 1795">
                <a:extLst>
                  <a:ext uri="{FF2B5EF4-FFF2-40B4-BE49-F238E27FC236}">
                    <a16:creationId xmlns:a16="http://schemas.microsoft.com/office/drawing/2014/main" id="{E79B3F97-95E7-4A2D-BA2A-E5C998D7C449}"/>
                  </a:ext>
                </a:extLst>
              </p:cNvPr>
              <p:cNvSpPr>
                <a:spLocks noChangeArrowheads="1"/>
              </p:cNvSpPr>
              <p:nvPr/>
            </p:nvSpPr>
            <p:spPr bwMode="hidden">
              <a:xfrm>
                <a:off x="2158"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29" name="Rectangle 1796">
                <a:extLst>
                  <a:ext uri="{FF2B5EF4-FFF2-40B4-BE49-F238E27FC236}">
                    <a16:creationId xmlns:a16="http://schemas.microsoft.com/office/drawing/2014/main" id="{4D84EBA2-381F-44A3-A5AB-85BDFFA07520}"/>
                  </a:ext>
                </a:extLst>
              </p:cNvPr>
              <p:cNvSpPr>
                <a:spLocks noChangeArrowheads="1"/>
              </p:cNvSpPr>
              <p:nvPr/>
            </p:nvSpPr>
            <p:spPr bwMode="hidden">
              <a:xfrm>
                <a:off x="2244"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0" name="Rectangle 1797">
                <a:extLst>
                  <a:ext uri="{FF2B5EF4-FFF2-40B4-BE49-F238E27FC236}">
                    <a16:creationId xmlns:a16="http://schemas.microsoft.com/office/drawing/2014/main" id="{705B6D77-E57B-4004-A7B8-CC0C119F9681}"/>
                  </a:ext>
                </a:extLst>
              </p:cNvPr>
              <p:cNvSpPr>
                <a:spLocks noChangeArrowheads="1"/>
              </p:cNvSpPr>
              <p:nvPr/>
            </p:nvSpPr>
            <p:spPr bwMode="hidden">
              <a:xfrm>
                <a:off x="2331" y="4146"/>
                <a:ext cx="44"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1" name="Rectangle 1798">
                <a:extLst>
                  <a:ext uri="{FF2B5EF4-FFF2-40B4-BE49-F238E27FC236}">
                    <a16:creationId xmlns:a16="http://schemas.microsoft.com/office/drawing/2014/main" id="{05BE429E-A904-4AFE-B8FD-968F70E4E2F6}"/>
                  </a:ext>
                </a:extLst>
              </p:cNvPr>
              <p:cNvSpPr>
                <a:spLocks noChangeArrowheads="1"/>
              </p:cNvSpPr>
              <p:nvPr/>
            </p:nvSpPr>
            <p:spPr bwMode="hidden">
              <a:xfrm>
                <a:off x="2417" y="4146"/>
                <a:ext cx="43" cy="43"/>
              </a:xfrm>
              <a:prstGeom prst="rect">
                <a:avLst/>
              </a:prstGeom>
              <a:solidFill>
                <a:srgbClr val="1F3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2" name="Rectangle 1799">
                <a:extLst>
                  <a:ext uri="{FF2B5EF4-FFF2-40B4-BE49-F238E27FC236}">
                    <a16:creationId xmlns:a16="http://schemas.microsoft.com/office/drawing/2014/main" id="{86CC3580-6BB9-47A1-A72F-3D9894C86AF0}"/>
                  </a:ext>
                </a:extLst>
              </p:cNvPr>
              <p:cNvSpPr>
                <a:spLocks noChangeArrowheads="1"/>
              </p:cNvSpPr>
              <p:nvPr/>
            </p:nvSpPr>
            <p:spPr bwMode="hidden">
              <a:xfrm>
                <a:off x="2503"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3" name="Rectangle 1800">
                <a:extLst>
                  <a:ext uri="{FF2B5EF4-FFF2-40B4-BE49-F238E27FC236}">
                    <a16:creationId xmlns:a16="http://schemas.microsoft.com/office/drawing/2014/main" id="{B00B931B-B762-48D3-8988-3248D57476F1}"/>
                  </a:ext>
                </a:extLst>
              </p:cNvPr>
              <p:cNvSpPr>
                <a:spLocks noChangeArrowheads="1"/>
              </p:cNvSpPr>
              <p:nvPr/>
            </p:nvSpPr>
            <p:spPr bwMode="hidden">
              <a:xfrm>
                <a:off x="2590"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4" name="Rectangle 1801">
                <a:extLst>
                  <a:ext uri="{FF2B5EF4-FFF2-40B4-BE49-F238E27FC236}">
                    <a16:creationId xmlns:a16="http://schemas.microsoft.com/office/drawing/2014/main" id="{A7B08B5D-929B-4B73-A3A8-D063D2486B85}"/>
                  </a:ext>
                </a:extLst>
              </p:cNvPr>
              <p:cNvSpPr>
                <a:spLocks noChangeArrowheads="1"/>
              </p:cNvSpPr>
              <p:nvPr/>
            </p:nvSpPr>
            <p:spPr bwMode="hidden">
              <a:xfrm>
                <a:off x="2676"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5" name="Rectangle 1802">
                <a:extLst>
                  <a:ext uri="{FF2B5EF4-FFF2-40B4-BE49-F238E27FC236}">
                    <a16:creationId xmlns:a16="http://schemas.microsoft.com/office/drawing/2014/main" id="{9880588D-E1C2-4697-9435-987E3D76E136}"/>
                  </a:ext>
                </a:extLst>
              </p:cNvPr>
              <p:cNvSpPr>
                <a:spLocks noChangeArrowheads="1"/>
              </p:cNvSpPr>
              <p:nvPr/>
            </p:nvSpPr>
            <p:spPr bwMode="hidden">
              <a:xfrm>
                <a:off x="2762"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6" name="Rectangle 1803">
                <a:extLst>
                  <a:ext uri="{FF2B5EF4-FFF2-40B4-BE49-F238E27FC236}">
                    <a16:creationId xmlns:a16="http://schemas.microsoft.com/office/drawing/2014/main" id="{9483DBDD-2541-415D-A24A-8BEEA394843C}"/>
                  </a:ext>
                </a:extLst>
              </p:cNvPr>
              <p:cNvSpPr>
                <a:spLocks noChangeArrowheads="1"/>
              </p:cNvSpPr>
              <p:nvPr/>
            </p:nvSpPr>
            <p:spPr bwMode="hidden">
              <a:xfrm>
                <a:off x="2848"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7" name="Rectangle 1804">
                <a:extLst>
                  <a:ext uri="{FF2B5EF4-FFF2-40B4-BE49-F238E27FC236}">
                    <a16:creationId xmlns:a16="http://schemas.microsoft.com/office/drawing/2014/main" id="{3502E944-2C7F-4540-B8BD-A6F451EE5BC1}"/>
                  </a:ext>
                </a:extLst>
              </p:cNvPr>
              <p:cNvSpPr>
                <a:spLocks noChangeArrowheads="1"/>
              </p:cNvSpPr>
              <p:nvPr/>
            </p:nvSpPr>
            <p:spPr bwMode="hidden">
              <a:xfrm>
                <a:off x="2935"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8" name="Rectangle 1805">
                <a:extLst>
                  <a:ext uri="{FF2B5EF4-FFF2-40B4-BE49-F238E27FC236}">
                    <a16:creationId xmlns:a16="http://schemas.microsoft.com/office/drawing/2014/main" id="{426EB111-49C0-4E65-92CB-97EB30FD521F}"/>
                  </a:ext>
                </a:extLst>
              </p:cNvPr>
              <p:cNvSpPr>
                <a:spLocks noChangeArrowheads="1"/>
              </p:cNvSpPr>
              <p:nvPr/>
            </p:nvSpPr>
            <p:spPr bwMode="hidden">
              <a:xfrm>
                <a:off x="3020"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39" name="Rectangle 1806">
                <a:extLst>
                  <a:ext uri="{FF2B5EF4-FFF2-40B4-BE49-F238E27FC236}">
                    <a16:creationId xmlns:a16="http://schemas.microsoft.com/office/drawing/2014/main" id="{18139986-8A29-4A3D-A994-43D253920BED}"/>
                  </a:ext>
                </a:extLst>
              </p:cNvPr>
              <p:cNvSpPr>
                <a:spLocks noChangeArrowheads="1"/>
              </p:cNvSpPr>
              <p:nvPr/>
            </p:nvSpPr>
            <p:spPr bwMode="hidden">
              <a:xfrm>
                <a:off x="3107"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0" name="Rectangle 1807">
                <a:extLst>
                  <a:ext uri="{FF2B5EF4-FFF2-40B4-BE49-F238E27FC236}">
                    <a16:creationId xmlns:a16="http://schemas.microsoft.com/office/drawing/2014/main" id="{A41C3CC5-9E6A-4C76-BF10-5AE39931B1AA}"/>
                  </a:ext>
                </a:extLst>
              </p:cNvPr>
              <p:cNvSpPr>
                <a:spLocks noChangeArrowheads="1"/>
              </p:cNvSpPr>
              <p:nvPr/>
            </p:nvSpPr>
            <p:spPr bwMode="hidden">
              <a:xfrm>
                <a:off x="3194"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1" name="Rectangle 1808">
                <a:extLst>
                  <a:ext uri="{FF2B5EF4-FFF2-40B4-BE49-F238E27FC236}">
                    <a16:creationId xmlns:a16="http://schemas.microsoft.com/office/drawing/2014/main" id="{B57FED58-894F-4AA7-8051-0451690765A4}"/>
                  </a:ext>
                </a:extLst>
              </p:cNvPr>
              <p:cNvSpPr>
                <a:spLocks noChangeArrowheads="1"/>
              </p:cNvSpPr>
              <p:nvPr/>
            </p:nvSpPr>
            <p:spPr bwMode="hidden">
              <a:xfrm>
                <a:off x="3280"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2" name="Rectangle 1809">
                <a:extLst>
                  <a:ext uri="{FF2B5EF4-FFF2-40B4-BE49-F238E27FC236}">
                    <a16:creationId xmlns:a16="http://schemas.microsoft.com/office/drawing/2014/main" id="{300EEE57-405E-41AA-B4B2-CC2A3510393E}"/>
                  </a:ext>
                </a:extLst>
              </p:cNvPr>
              <p:cNvSpPr>
                <a:spLocks noChangeArrowheads="1"/>
              </p:cNvSpPr>
              <p:nvPr/>
            </p:nvSpPr>
            <p:spPr bwMode="hidden">
              <a:xfrm>
                <a:off x="3366"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3" name="Rectangle 1810">
                <a:extLst>
                  <a:ext uri="{FF2B5EF4-FFF2-40B4-BE49-F238E27FC236}">
                    <a16:creationId xmlns:a16="http://schemas.microsoft.com/office/drawing/2014/main" id="{5BA1517D-DF7D-4A39-A942-E55205E8603F}"/>
                  </a:ext>
                </a:extLst>
              </p:cNvPr>
              <p:cNvSpPr>
                <a:spLocks noChangeArrowheads="1"/>
              </p:cNvSpPr>
              <p:nvPr/>
            </p:nvSpPr>
            <p:spPr bwMode="hidden">
              <a:xfrm>
                <a:off x="3452"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4" name="Rectangle 1811">
                <a:extLst>
                  <a:ext uri="{FF2B5EF4-FFF2-40B4-BE49-F238E27FC236}">
                    <a16:creationId xmlns:a16="http://schemas.microsoft.com/office/drawing/2014/main" id="{81BE419B-8867-4FC9-89FA-4E52842EDC19}"/>
                  </a:ext>
                </a:extLst>
              </p:cNvPr>
              <p:cNvSpPr>
                <a:spLocks noChangeArrowheads="1"/>
              </p:cNvSpPr>
              <p:nvPr/>
            </p:nvSpPr>
            <p:spPr bwMode="hidden">
              <a:xfrm>
                <a:off x="3539"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5" name="Rectangle 1812">
                <a:extLst>
                  <a:ext uri="{FF2B5EF4-FFF2-40B4-BE49-F238E27FC236}">
                    <a16:creationId xmlns:a16="http://schemas.microsoft.com/office/drawing/2014/main" id="{96DD7551-297E-49A1-B913-7D33E562DA04}"/>
                  </a:ext>
                </a:extLst>
              </p:cNvPr>
              <p:cNvSpPr>
                <a:spLocks noChangeArrowheads="1"/>
              </p:cNvSpPr>
              <p:nvPr/>
            </p:nvSpPr>
            <p:spPr bwMode="hidden">
              <a:xfrm>
                <a:off x="3625"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6" name="Rectangle 1813">
                <a:extLst>
                  <a:ext uri="{FF2B5EF4-FFF2-40B4-BE49-F238E27FC236}">
                    <a16:creationId xmlns:a16="http://schemas.microsoft.com/office/drawing/2014/main" id="{2F450505-A5A6-4F5C-8AFD-66CBA5CB4E91}"/>
                  </a:ext>
                </a:extLst>
              </p:cNvPr>
              <p:cNvSpPr>
                <a:spLocks noChangeArrowheads="1"/>
              </p:cNvSpPr>
              <p:nvPr/>
            </p:nvSpPr>
            <p:spPr bwMode="hidden">
              <a:xfrm>
                <a:off x="3711"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7" name="Rectangle 1814">
                <a:extLst>
                  <a:ext uri="{FF2B5EF4-FFF2-40B4-BE49-F238E27FC236}">
                    <a16:creationId xmlns:a16="http://schemas.microsoft.com/office/drawing/2014/main" id="{ED06AA8C-500D-4241-9888-598264D6F2A7}"/>
                  </a:ext>
                </a:extLst>
              </p:cNvPr>
              <p:cNvSpPr>
                <a:spLocks noChangeArrowheads="1"/>
              </p:cNvSpPr>
              <p:nvPr/>
            </p:nvSpPr>
            <p:spPr bwMode="hidden">
              <a:xfrm>
                <a:off x="3796"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8" name="Rectangle 1815">
                <a:extLst>
                  <a:ext uri="{FF2B5EF4-FFF2-40B4-BE49-F238E27FC236}">
                    <a16:creationId xmlns:a16="http://schemas.microsoft.com/office/drawing/2014/main" id="{3BA27DF9-C7A3-498C-A1C3-2CA5BFABC653}"/>
                  </a:ext>
                </a:extLst>
              </p:cNvPr>
              <p:cNvSpPr>
                <a:spLocks noChangeArrowheads="1"/>
              </p:cNvSpPr>
              <p:nvPr/>
            </p:nvSpPr>
            <p:spPr bwMode="hidden">
              <a:xfrm>
                <a:off x="3884"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49" name="Rectangle 1816">
                <a:extLst>
                  <a:ext uri="{FF2B5EF4-FFF2-40B4-BE49-F238E27FC236}">
                    <a16:creationId xmlns:a16="http://schemas.microsoft.com/office/drawing/2014/main" id="{8E94DC8E-00AD-4FA9-A929-6EB043FD5EB9}"/>
                  </a:ext>
                </a:extLst>
              </p:cNvPr>
              <p:cNvSpPr>
                <a:spLocks noChangeArrowheads="1"/>
              </p:cNvSpPr>
              <p:nvPr/>
            </p:nvSpPr>
            <p:spPr bwMode="hidden">
              <a:xfrm>
                <a:off x="3970"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0" name="Rectangle 1817">
                <a:extLst>
                  <a:ext uri="{FF2B5EF4-FFF2-40B4-BE49-F238E27FC236}">
                    <a16:creationId xmlns:a16="http://schemas.microsoft.com/office/drawing/2014/main" id="{77FE3554-162A-4A65-A9F7-37A9D6964257}"/>
                  </a:ext>
                </a:extLst>
              </p:cNvPr>
              <p:cNvSpPr>
                <a:spLocks noChangeArrowheads="1"/>
              </p:cNvSpPr>
              <p:nvPr/>
            </p:nvSpPr>
            <p:spPr bwMode="hidden">
              <a:xfrm>
                <a:off x="4056"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1" name="Rectangle 1818">
                <a:extLst>
                  <a:ext uri="{FF2B5EF4-FFF2-40B4-BE49-F238E27FC236}">
                    <a16:creationId xmlns:a16="http://schemas.microsoft.com/office/drawing/2014/main" id="{085CB995-3F30-4BB8-940A-05B2C434C9D7}"/>
                  </a:ext>
                </a:extLst>
              </p:cNvPr>
              <p:cNvSpPr>
                <a:spLocks noChangeArrowheads="1"/>
              </p:cNvSpPr>
              <p:nvPr/>
            </p:nvSpPr>
            <p:spPr bwMode="hidden">
              <a:xfrm>
                <a:off x="4142"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2" name="Rectangle 1819">
                <a:extLst>
                  <a:ext uri="{FF2B5EF4-FFF2-40B4-BE49-F238E27FC236}">
                    <a16:creationId xmlns:a16="http://schemas.microsoft.com/office/drawing/2014/main" id="{FCC9278C-337D-4B16-ABBF-5C35E89F48A8}"/>
                  </a:ext>
                </a:extLst>
              </p:cNvPr>
              <p:cNvSpPr>
                <a:spLocks noChangeArrowheads="1"/>
              </p:cNvSpPr>
              <p:nvPr/>
            </p:nvSpPr>
            <p:spPr bwMode="hidden">
              <a:xfrm>
                <a:off x="4228"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3" name="Rectangle 1820">
                <a:extLst>
                  <a:ext uri="{FF2B5EF4-FFF2-40B4-BE49-F238E27FC236}">
                    <a16:creationId xmlns:a16="http://schemas.microsoft.com/office/drawing/2014/main" id="{EF7A6ACF-C036-44AA-ACE1-FF1EA7280E5C}"/>
                  </a:ext>
                </a:extLst>
              </p:cNvPr>
              <p:cNvSpPr>
                <a:spLocks noChangeArrowheads="1"/>
              </p:cNvSpPr>
              <p:nvPr/>
            </p:nvSpPr>
            <p:spPr bwMode="hidden">
              <a:xfrm>
                <a:off x="4315"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4" name="Rectangle 1821">
                <a:extLst>
                  <a:ext uri="{FF2B5EF4-FFF2-40B4-BE49-F238E27FC236}">
                    <a16:creationId xmlns:a16="http://schemas.microsoft.com/office/drawing/2014/main" id="{7F3B6D12-18F4-42A8-A133-C4044DDEF95A}"/>
                  </a:ext>
                </a:extLst>
              </p:cNvPr>
              <p:cNvSpPr>
                <a:spLocks noChangeArrowheads="1"/>
              </p:cNvSpPr>
              <p:nvPr/>
            </p:nvSpPr>
            <p:spPr bwMode="hidden">
              <a:xfrm>
                <a:off x="4401"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5" name="Rectangle 1822">
                <a:extLst>
                  <a:ext uri="{FF2B5EF4-FFF2-40B4-BE49-F238E27FC236}">
                    <a16:creationId xmlns:a16="http://schemas.microsoft.com/office/drawing/2014/main" id="{329DCB58-36F7-4857-B1EE-B5EC269A0E1C}"/>
                  </a:ext>
                </a:extLst>
              </p:cNvPr>
              <p:cNvSpPr>
                <a:spLocks noChangeArrowheads="1"/>
              </p:cNvSpPr>
              <p:nvPr/>
            </p:nvSpPr>
            <p:spPr bwMode="hidden">
              <a:xfrm>
                <a:off x="4487"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6" name="Rectangle 1823">
                <a:extLst>
                  <a:ext uri="{FF2B5EF4-FFF2-40B4-BE49-F238E27FC236}">
                    <a16:creationId xmlns:a16="http://schemas.microsoft.com/office/drawing/2014/main" id="{03FF15DC-8976-4F1D-97F0-393D94D46F15}"/>
                  </a:ext>
                </a:extLst>
              </p:cNvPr>
              <p:cNvSpPr>
                <a:spLocks noChangeArrowheads="1"/>
              </p:cNvSpPr>
              <p:nvPr/>
            </p:nvSpPr>
            <p:spPr bwMode="hidden">
              <a:xfrm>
                <a:off x="4574"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7" name="Rectangle 1824">
                <a:extLst>
                  <a:ext uri="{FF2B5EF4-FFF2-40B4-BE49-F238E27FC236}">
                    <a16:creationId xmlns:a16="http://schemas.microsoft.com/office/drawing/2014/main" id="{4572614C-C852-4C1E-80BE-1652E7F58CEC}"/>
                  </a:ext>
                </a:extLst>
              </p:cNvPr>
              <p:cNvSpPr>
                <a:spLocks noChangeArrowheads="1"/>
              </p:cNvSpPr>
              <p:nvPr/>
            </p:nvSpPr>
            <p:spPr bwMode="hidden">
              <a:xfrm>
                <a:off x="4660"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8" name="Rectangle 1825">
                <a:extLst>
                  <a:ext uri="{FF2B5EF4-FFF2-40B4-BE49-F238E27FC236}">
                    <a16:creationId xmlns:a16="http://schemas.microsoft.com/office/drawing/2014/main" id="{5522FDEB-9495-48B9-8BDC-4DF990BE738B}"/>
                  </a:ext>
                </a:extLst>
              </p:cNvPr>
              <p:cNvSpPr>
                <a:spLocks noChangeArrowheads="1"/>
              </p:cNvSpPr>
              <p:nvPr/>
            </p:nvSpPr>
            <p:spPr bwMode="hidden">
              <a:xfrm>
                <a:off x="4746"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59" name="Rectangle 1826">
                <a:extLst>
                  <a:ext uri="{FF2B5EF4-FFF2-40B4-BE49-F238E27FC236}">
                    <a16:creationId xmlns:a16="http://schemas.microsoft.com/office/drawing/2014/main" id="{E236718D-3D0A-4846-9F6A-7FCAA39D6F2B}"/>
                  </a:ext>
                </a:extLst>
              </p:cNvPr>
              <p:cNvSpPr>
                <a:spLocks noChangeArrowheads="1"/>
              </p:cNvSpPr>
              <p:nvPr/>
            </p:nvSpPr>
            <p:spPr bwMode="hidden">
              <a:xfrm>
                <a:off x="4832"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0" name="Rectangle 1827">
                <a:extLst>
                  <a:ext uri="{FF2B5EF4-FFF2-40B4-BE49-F238E27FC236}">
                    <a16:creationId xmlns:a16="http://schemas.microsoft.com/office/drawing/2014/main" id="{77520B38-C3BE-4B5B-8783-B133EB0936CE}"/>
                  </a:ext>
                </a:extLst>
              </p:cNvPr>
              <p:cNvSpPr>
                <a:spLocks noChangeArrowheads="1"/>
              </p:cNvSpPr>
              <p:nvPr/>
            </p:nvSpPr>
            <p:spPr bwMode="hidden">
              <a:xfrm>
                <a:off x="4919"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1" name="Rectangle 1828">
                <a:extLst>
                  <a:ext uri="{FF2B5EF4-FFF2-40B4-BE49-F238E27FC236}">
                    <a16:creationId xmlns:a16="http://schemas.microsoft.com/office/drawing/2014/main" id="{DDF29AA2-1C5B-499B-ACB6-8303085B7A97}"/>
                  </a:ext>
                </a:extLst>
              </p:cNvPr>
              <p:cNvSpPr>
                <a:spLocks noChangeArrowheads="1"/>
              </p:cNvSpPr>
              <p:nvPr/>
            </p:nvSpPr>
            <p:spPr bwMode="hidden">
              <a:xfrm>
                <a:off x="5004"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2" name="Rectangle 1829">
                <a:extLst>
                  <a:ext uri="{FF2B5EF4-FFF2-40B4-BE49-F238E27FC236}">
                    <a16:creationId xmlns:a16="http://schemas.microsoft.com/office/drawing/2014/main" id="{4200939F-0C17-4B20-A205-4D04B3BF0D0A}"/>
                  </a:ext>
                </a:extLst>
              </p:cNvPr>
              <p:cNvSpPr>
                <a:spLocks noChangeArrowheads="1"/>
              </p:cNvSpPr>
              <p:nvPr/>
            </p:nvSpPr>
            <p:spPr bwMode="hidden">
              <a:xfrm>
                <a:off x="5091"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3" name="Rectangle 1830">
                <a:extLst>
                  <a:ext uri="{FF2B5EF4-FFF2-40B4-BE49-F238E27FC236}">
                    <a16:creationId xmlns:a16="http://schemas.microsoft.com/office/drawing/2014/main" id="{062D3B17-1BD0-4629-ADAB-CE80E25F6C04}"/>
                  </a:ext>
                </a:extLst>
              </p:cNvPr>
              <p:cNvSpPr>
                <a:spLocks noChangeArrowheads="1"/>
              </p:cNvSpPr>
              <p:nvPr/>
            </p:nvSpPr>
            <p:spPr bwMode="hidden">
              <a:xfrm>
                <a:off x="5178"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4" name="Rectangle 1831">
                <a:extLst>
                  <a:ext uri="{FF2B5EF4-FFF2-40B4-BE49-F238E27FC236}">
                    <a16:creationId xmlns:a16="http://schemas.microsoft.com/office/drawing/2014/main" id="{66975ED5-4E31-4A01-BB2E-538CA672F10F}"/>
                  </a:ext>
                </a:extLst>
              </p:cNvPr>
              <p:cNvSpPr>
                <a:spLocks noChangeArrowheads="1"/>
              </p:cNvSpPr>
              <p:nvPr/>
            </p:nvSpPr>
            <p:spPr bwMode="hidden">
              <a:xfrm>
                <a:off x="5264"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5" name="Rectangle 1832">
                <a:extLst>
                  <a:ext uri="{FF2B5EF4-FFF2-40B4-BE49-F238E27FC236}">
                    <a16:creationId xmlns:a16="http://schemas.microsoft.com/office/drawing/2014/main" id="{D123CA10-A046-4CC7-8E0C-B1984630E4AF}"/>
                  </a:ext>
                </a:extLst>
              </p:cNvPr>
              <p:cNvSpPr>
                <a:spLocks noChangeArrowheads="1"/>
              </p:cNvSpPr>
              <p:nvPr/>
            </p:nvSpPr>
            <p:spPr bwMode="hidden">
              <a:xfrm>
                <a:off x="5350"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6" name="Rectangle 1833">
                <a:extLst>
                  <a:ext uri="{FF2B5EF4-FFF2-40B4-BE49-F238E27FC236}">
                    <a16:creationId xmlns:a16="http://schemas.microsoft.com/office/drawing/2014/main" id="{8FD05485-5D05-4FAC-8063-7C17F15E0F33}"/>
                  </a:ext>
                </a:extLst>
              </p:cNvPr>
              <p:cNvSpPr>
                <a:spLocks noChangeArrowheads="1"/>
              </p:cNvSpPr>
              <p:nvPr/>
            </p:nvSpPr>
            <p:spPr bwMode="hidden">
              <a:xfrm>
                <a:off x="5436"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7" name="Rectangle 1834">
                <a:extLst>
                  <a:ext uri="{FF2B5EF4-FFF2-40B4-BE49-F238E27FC236}">
                    <a16:creationId xmlns:a16="http://schemas.microsoft.com/office/drawing/2014/main" id="{80C9D68A-0465-45CD-B7F0-1B21F5549174}"/>
                  </a:ext>
                </a:extLst>
              </p:cNvPr>
              <p:cNvSpPr>
                <a:spLocks noChangeArrowheads="1"/>
              </p:cNvSpPr>
              <p:nvPr/>
            </p:nvSpPr>
            <p:spPr bwMode="hidden">
              <a:xfrm>
                <a:off x="5523" y="4146"/>
                <a:ext cx="44"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8" name="Rectangle 1835">
                <a:extLst>
                  <a:ext uri="{FF2B5EF4-FFF2-40B4-BE49-F238E27FC236}">
                    <a16:creationId xmlns:a16="http://schemas.microsoft.com/office/drawing/2014/main" id="{D2837CCA-ECA5-4B63-9F78-E5298E4B17D6}"/>
                  </a:ext>
                </a:extLst>
              </p:cNvPr>
              <p:cNvSpPr>
                <a:spLocks noChangeArrowheads="1"/>
              </p:cNvSpPr>
              <p:nvPr/>
            </p:nvSpPr>
            <p:spPr bwMode="hidden">
              <a:xfrm>
                <a:off x="5609"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69" name="Rectangle 1836">
                <a:extLst>
                  <a:ext uri="{FF2B5EF4-FFF2-40B4-BE49-F238E27FC236}">
                    <a16:creationId xmlns:a16="http://schemas.microsoft.com/office/drawing/2014/main" id="{3E0C19D0-EE91-4665-BB56-72F37B2D81FF}"/>
                  </a:ext>
                </a:extLst>
              </p:cNvPr>
              <p:cNvSpPr>
                <a:spLocks noChangeArrowheads="1"/>
              </p:cNvSpPr>
              <p:nvPr/>
            </p:nvSpPr>
            <p:spPr bwMode="hidden">
              <a:xfrm>
                <a:off x="5695" y="4146"/>
                <a:ext cx="43" cy="43"/>
              </a:xfrm>
              <a:prstGeom prst="rect">
                <a:avLst/>
              </a:prstGeom>
              <a:solidFill>
                <a:srgbClr val="4958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0" name="Rectangle 1837">
                <a:extLst>
                  <a:ext uri="{FF2B5EF4-FFF2-40B4-BE49-F238E27FC236}">
                    <a16:creationId xmlns:a16="http://schemas.microsoft.com/office/drawing/2014/main" id="{FDC8B9C6-3E2F-4A72-A2DE-626F96C6D135}"/>
                  </a:ext>
                </a:extLst>
              </p:cNvPr>
              <p:cNvSpPr>
                <a:spLocks noChangeArrowheads="1"/>
              </p:cNvSpPr>
              <p:nvPr/>
            </p:nvSpPr>
            <p:spPr bwMode="hidden">
              <a:xfrm>
                <a:off x="2"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1" name="Rectangle 1838">
                <a:extLst>
                  <a:ext uri="{FF2B5EF4-FFF2-40B4-BE49-F238E27FC236}">
                    <a16:creationId xmlns:a16="http://schemas.microsoft.com/office/drawing/2014/main" id="{A29BBC14-F044-4E48-A9F6-CFD8BF540AE2}"/>
                  </a:ext>
                </a:extLst>
              </p:cNvPr>
              <p:cNvSpPr>
                <a:spLocks noChangeArrowheads="1"/>
              </p:cNvSpPr>
              <p:nvPr/>
            </p:nvSpPr>
            <p:spPr bwMode="hidden">
              <a:xfrm>
                <a:off x="88"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2" name="Rectangle 1839">
                <a:extLst>
                  <a:ext uri="{FF2B5EF4-FFF2-40B4-BE49-F238E27FC236}">
                    <a16:creationId xmlns:a16="http://schemas.microsoft.com/office/drawing/2014/main" id="{FD7A2E22-2E81-4CF5-B7B8-4F78A496A90B}"/>
                  </a:ext>
                </a:extLst>
              </p:cNvPr>
              <p:cNvSpPr>
                <a:spLocks noChangeArrowheads="1"/>
              </p:cNvSpPr>
              <p:nvPr/>
            </p:nvSpPr>
            <p:spPr bwMode="hidden">
              <a:xfrm>
                <a:off x="174"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3" name="Rectangle 1840">
                <a:extLst>
                  <a:ext uri="{FF2B5EF4-FFF2-40B4-BE49-F238E27FC236}">
                    <a16:creationId xmlns:a16="http://schemas.microsoft.com/office/drawing/2014/main" id="{DE1B4610-5155-4B2B-83A6-7D07B57F5D8B}"/>
                  </a:ext>
                </a:extLst>
              </p:cNvPr>
              <p:cNvSpPr>
                <a:spLocks noChangeArrowheads="1"/>
              </p:cNvSpPr>
              <p:nvPr/>
            </p:nvSpPr>
            <p:spPr bwMode="hidden">
              <a:xfrm>
                <a:off x="260"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4" name="Rectangle 1841">
                <a:extLst>
                  <a:ext uri="{FF2B5EF4-FFF2-40B4-BE49-F238E27FC236}">
                    <a16:creationId xmlns:a16="http://schemas.microsoft.com/office/drawing/2014/main" id="{84962CF1-ABFD-4E05-9491-09578E9B0AA2}"/>
                  </a:ext>
                </a:extLst>
              </p:cNvPr>
              <p:cNvSpPr>
                <a:spLocks noChangeArrowheads="1"/>
              </p:cNvSpPr>
              <p:nvPr/>
            </p:nvSpPr>
            <p:spPr bwMode="hidden">
              <a:xfrm>
                <a:off x="347"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5" name="Rectangle 1842">
                <a:extLst>
                  <a:ext uri="{FF2B5EF4-FFF2-40B4-BE49-F238E27FC236}">
                    <a16:creationId xmlns:a16="http://schemas.microsoft.com/office/drawing/2014/main" id="{EC297B54-FCDF-4B7F-9F7D-FEDF8C4CD3F4}"/>
                  </a:ext>
                </a:extLst>
              </p:cNvPr>
              <p:cNvSpPr>
                <a:spLocks noChangeArrowheads="1"/>
              </p:cNvSpPr>
              <p:nvPr/>
            </p:nvSpPr>
            <p:spPr bwMode="hidden">
              <a:xfrm>
                <a:off x="433"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6" name="Rectangle 1843">
                <a:extLst>
                  <a:ext uri="{FF2B5EF4-FFF2-40B4-BE49-F238E27FC236}">
                    <a16:creationId xmlns:a16="http://schemas.microsoft.com/office/drawing/2014/main" id="{0F24A78A-54FF-4A9B-A0A4-44A736B3CDEA}"/>
                  </a:ext>
                </a:extLst>
              </p:cNvPr>
              <p:cNvSpPr>
                <a:spLocks noChangeArrowheads="1"/>
              </p:cNvSpPr>
              <p:nvPr/>
            </p:nvSpPr>
            <p:spPr bwMode="hidden">
              <a:xfrm>
                <a:off x="519"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7" name="Rectangle 1844">
                <a:extLst>
                  <a:ext uri="{FF2B5EF4-FFF2-40B4-BE49-F238E27FC236}">
                    <a16:creationId xmlns:a16="http://schemas.microsoft.com/office/drawing/2014/main" id="{0F337131-0E70-4B52-945C-6E7676A44173}"/>
                  </a:ext>
                </a:extLst>
              </p:cNvPr>
              <p:cNvSpPr>
                <a:spLocks noChangeArrowheads="1"/>
              </p:cNvSpPr>
              <p:nvPr/>
            </p:nvSpPr>
            <p:spPr bwMode="hidden">
              <a:xfrm>
                <a:off x="606"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8" name="Rectangle 1845">
                <a:extLst>
                  <a:ext uri="{FF2B5EF4-FFF2-40B4-BE49-F238E27FC236}">
                    <a16:creationId xmlns:a16="http://schemas.microsoft.com/office/drawing/2014/main" id="{9DABFBDF-E8BA-478A-B72C-29AC51584402}"/>
                  </a:ext>
                </a:extLst>
              </p:cNvPr>
              <p:cNvSpPr>
                <a:spLocks noChangeArrowheads="1"/>
              </p:cNvSpPr>
              <p:nvPr/>
            </p:nvSpPr>
            <p:spPr bwMode="hidden">
              <a:xfrm>
                <a:off x="692"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79" name="Rectangle 1846">
                <a:extLst>
                  <a:ext uri="{FF2B5EF4-FFF2-40B4-BE49-F238E27FC236}">
                    <a16:creationId xmlns:a16="http://schemas.microsoft.com/office/drawing/2014/main" id="{78101D7F-3FA6-4172-B6BE-219A2F71ABB3}"/>
                  </a:ext>
                </a:extLst>
              </p:cNvPr>
              <p:cNvSpPr>
                <a:spLocks noChangeArrowheads="1"/>
              </p:cNvSpPr>
              <p:nvPr/>
            </p:nvSpPr>
            <p:spPr bwMode="hidden">
              <a:xfrm>
                <a:off x="778"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0" name="Rectangle 1847">
                <a:extLst>
                  <a:ext uri="{FF2B5EF4-FFF2-40B4-BE49-F238E27FC236}">
                    <a16:creationId xmlns:a16="http://schemas.microsoft.com/office/drawing/2014/main" id="{ECF1BF0C-79B9-4A94-A2AE-0F2A977BA95C}"/>
                  </a:ext>
                </a:extLst>
              </p:cNvPr>
              <p:cNvSpPr>
                <a:spLocks noChangeArrowheads="1"/>
              </p:cNvSpPr>
              <p:nvPr/>
            </p:nvSpPr>
            <p:spPr bwMode="hidden">
              <a:xfrm>
                <a:off x="864"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1" name="Rectangle 1848">
                <a:extLst>
                  <a:ext uri="{FF2B5EF4-FFF2-40B4-BE49-F238E27FC236}">
                    <a16:creationId xmlns:a16="http://schemas.microsoft.com/office/drawing/2014/main" id="{23148CBC-7782-4B0B-BFFF-674C14212D33}"/>
                  </a:ext>
                </a:extLst>
              </p:cNvPr>
              <p:cNvSpPr>
                <a:spLocks noChangeArrowheads="1"/>
              </p:cNvSpPr>
              <p:nvPr/>
            </p:nvSpPr>
            <p:spPr bwMode="hidden">
              <a:xfrm>
                <a:off x="951"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2" name="Rectangle 1849">
                <a:extLst>
                  <a:ext uri="{FF2B5EF4-FFF2-40B4-BE49-F238E27FC236}">
                    <a16:creationId xmlns:a16="http://schemas.microsoft.com/office/drawing/2014/main" id="{DE1FB410-96FE-48F2-9F73-2DC2DCE48D46}"/>
                  </a:ext>
                </a:extLst>
              </p:cNvPr>
              <p:cNvSpPr>
                <a:spLocks noChangeArrowheads="1"/>
              </p:cNvSpPr>
              <p:nvPr/>
            </p:nvSpPr>
            <p:spPr bwMode="hidden">
              <a:xfrm>
                <a:off x="1036"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3" name="Rectangle 1850">
                <a:extLst>
                  <a:ext uri="{FF2B5EF4-FFF2-40B4-BE49-F238E27FC236}">
                    <a16:creationId xmlns:a16="http://schemas.microsoft.com/office/drawing/2014/main" id="{5FAD5E24-88C1-443B-9488-C5D2688F8419}"/>
                  </a:ext>
                </a:extLst>
              </p:cNvPr>
              <p:cNvSpPr>
                <a:spLocks noChangeArrowheads="1"/>
              </p:cNvSpPr>
              <p:nvPr/>
            </p:nvSpPr>
            <p:spPr bwMode="hidden">
              <a:xfrm>
                <a:off x="1123"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4" name="Rectangle 1851">
                <a:extLst>
                  <a:ext uri="{FF2B5EF4-FFF2-40B4-BE49-F238E27FC236}">
                    <a16:creationId xmlns:a16="http://schemas.microsoft.com/office/drawing/2014/main" id="{6011B544-28A2-4C8B-A563-40E5979CBEA1}"/>
                  </a:ext>
                </a:extLst>
              </p:cNvPr>
              <p:cNvSpPr>
                <a:spLocks noChangeArrowheads="1"/>
              </p:cNvSpPr>
              <p:nvPr/>
            </p:nvSpPr>
            <p:spPr bwMode="hidden">
              <a:xfrm>
                <a:off x="1209"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5" name="Rectangle 1852">
                <a:extLst>
                  <a:ext uri="{FF2B5EF4-FFF2-40B4-BE49-F238E27FC236}">
                    <a16:creationId xmlns:a16="http://schemas.microsoft.com/office/drawing/2014/main" id="{710745B3-D828-4A1D-ABF9-16C80BCA9321}"/>
                  </a:ext>
                </a:extLst>
              </p:cNvPr>
              <p:cNvSpPr>
                <a:spLocks noChangeArrowheads="1"/>
              </p:cNvSpPr>
              <p:nvPr/>
            </p:nvSpPr>
            <p:spPr bwMode="hidden">
              <a:xfrm>
                <a:off x="1296"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6" name="Rectangle 1853">
                <a:extLst>
                  <a:ext uri="{FF2B5EF4-FFF2-40B4-BE49-F238E27FC236}">
                    <a16:creationId xmlns:a16="http://schemas.microsoft.com/office/drawing/2014/main" id="{3F0D15B7-CFB4-4B56-A806-7EE47BD101C9}"/>
                  </a:ext>
                </a:extLst>
              </p:cNvPr>
              <p:cNvSpPr>
                <a:spLocks noChangeArrowheads="1"/>
              </p:cNvSpPr>
              <p:nvPr/>
            </p:nvSpPr>
            <p:spPr bwMode="hidden">
              <a:xfrm>
                <a:off x="1382"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7" name="Rectangle 1854">
                <a:extLst>
                  <a:ext uri="{FF2B5EF4-FFF2-40B4-BE49-F238E27FC236}">
                    <a16:creationId xmlns:a16="http://schemas.microsoft.com/office/drawing/2014/main" id="{4DB725FC-217F-46BD-AB7D-044687DBFC98}"/>
                  </a:ext>
                </a:extLst>
              </p:cNvPr>
              <p:cNvSpPr>
                <a:spLocks noChangeArrowheads="1"/>
              </p:cNvSpPr>
              <p:nvPr/>
            </p:nvSpPr>
            <p:spPr bwMode="hidden">
              <a:xfrm>
                <a:off x="1468"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8" name="Rectangle 1855">
                <a:extLst>
                  <a:ext uri="{FF2B5EF4-FFF2-40B4-BE49-F238E27FC236}">
                    <a16:creationId xmlns:a16="http://schemas.microsoft.com/office/drawing/2014/main" id="{D7E7AF09-80AF-4066-9BB3-494C6A929EE4}"/>
                  </a:ext>
                </a:extLst>
              </p:cNvPr>
              <p:cNvSpPr>
                <a:spLocks noChangeArrowheads="1"/>
              </p:cNvSpPr>
              <p:nvPr/>
            </p:nvSpPr>
            <p:spPr bwMode="hidden">
              <a:xfrm>
                <a:off x="1555"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89" name="Rectangle 1856">
                <a:extLst>
                  <a:ext uri="{FF2B5EF4-FFF2-40B4-BE49-F238E27FC236}">
                    <a16:creationId xmlns:a16="http://schemas.microsoft.com/office/drawing/2014/main" id="{0A5E87DD-43CF-4693-9F8F-4B009ED1F67E}"/>
                  </a:ext>
                </a:extLst>
              </p:cNvPr>
              <p:cNvSpPr>
                <a:spLocks noChangeArrowheads="1"/>
              </p:cNvSpPr>
              <p:nvPr/>
            </p:nvSpPr>
            <p:spPr bwMode="hidden">
              <a:xfrm>
                <a:off x="1641"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0" name="Rectangle 1857">
                <a:extLst>
                  <a:ext uri="{FF2B5EF4-FFF2-40B4-BE49-F238E27FC236}">
                    <a16:creationId xmlns:a16="http://schemas.microsoft.com/office/drawing/2014/main" id="{56E23948-2333-484A-91DE-3155D8342752}"/>
                  </a:ext>
                </a:extLst>
              </p:cNvPr>
              <p:cNvSpPr>
                <a:spLocks noChangeArrowheads="1"/>
              </p:cNvSpPr>
              <p:nvPr/>
            </p:nvSpPr>
            <p:spPr bwMode="hidden">
              <a:xfrm>
                <a:off x="1727"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1" name="Rectangle 1858">
                <a:extLst>
                  <a:ext uri="{FF2B5EF4-FFF2-40B4-BE49-F238E27FC236}">
                    <a16:creationId xmlns:a16="http://schemas.microsoft.com/office/drawing/2014/main" id="{A0732CD6-6FC2-416D-85DD-7068E3249A93}"/>
                  </a:ext>
                </a:extLst>
              </p:cNvPr>
              <p:cNvSpPr>
                <a:spLocks noChangeArrowheads="1"/>
              </p:cNvSpPr>
              <p:nvPr/>
            </p:nvSpPr>
            <p:spPr bwMode="hidden">
              <a:xfrm>
                <a:off x="1812"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2" name="Rectangle 1859">
                <a:extLst>
                  <a:ext uri="{FF2B5EF4-FFF2-40B4-BE49-F238E27FC236}">
                    <a16:creationId xmlns:a16="http://schemas.microsoft.com/office/drawing/2014/main" id="{59EC2274-FA8B-43CD-9A9F-0F5BA2F8CEFC}"/>
                  </a:ext>
                </a:extLst>
              </p:cNvPr>
              <p:cNvSpPr>
                <a:spLocks noChangeArrowheads="1"/>
              </p:cNvSpPr>
              <p:nvPr/>
            </p:nvSpPr>
            <p:spPr bwMode="hidden">
              <a:xfrm>
                <a:off x="1900"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3" name="Rectangle 1860">
                <a:extLst>
                  <a:ext uri="{FF2B5EF4-FFF2-40B4-BE49-F238E27FC236}">
                    <a16:creationId xmlns:a16="http://schemas.microsoft.com/office/drawing/2014/main" id="{DC7A26B6-A932-40D9-AEB4-AC7A5E12D9C9}"/>
                  </a:ext>
                </a:extLst>
              </p:cNvPr>
              <p:cNvSpPr>
                <a:spLocks noChangeArrowheads="1"/>
              </p:cNvSpPr>
              <p:nvPr/>
            </p:nvSpPr>
            <p:spPr bwMode="hidden">
              <a:xfrm>
                <a:off x="1986"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4" name="Rectangle 1861">
                <a:extLst>
                  <a:ext uri="{FF2B5EF4-FFF2-40B4-BE49-F238E27FC236}">
                    <a16:creationId xmlns:a16="http://schemas.microsoft.com/office/drawing/2014/main" id="{9DE0DBE5-8AD6-4479-958D-0D70B58256B0}"/>
                  </a:ext>
                </a:extLst>
              </p:cNvPr>
              <p:cNvSpPr>
                <a:spLocks noChangeArrowheads="1"/>
              </p:cNvSpPr>
              <p:nvPr/>
            </p:nvSpPr>
            <p:spPr bwMode="hidden">
              <a:xfrm>
                <a:off x="2072"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5" name="Rectangle 1862">
                <a:extLst>
                  <a:ext uri="{FF2B5EF4-FFF2-40B4-BE49-F238E27FC236}">
                    <a16:creationId xmlns:a16="http://schemas.microsoft.com/office/drawing/2014/main" id="{5AF0332D-82C7-4764-8A2A-01EBB7570C70}"/>
                  </a:ext>
                </a:extLst>
              </p:cNvPr>
              <p:cNvSpPr>
                <a:spLocks noChangeArrowheads="1"/>
              </p:cNvSpPr>
              <p:nvPr/>
            </p:nvSpPr>
            <p:spPr bwMode="hidden">
              <a:xfrm>
                <a:off x="2158"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6" name="Rectangle 1863">
                <a:extLst>
                  <a:ext uri="{FF2B5EF4-FFF2-40B4-BE49-F238E27FC236}">
                    <a16:creationId xmlns:a16="http://schemas.microsoft.com/office/drawing/2014/main" id="{CE833179-7B62-4BA1-A776-339A7B6A5549}"/>
                  </a:ext>
                </a:extLst>
              </p:cNvPr>
              <p:cNvSpPr>
                <a:spLocks noChangeArrowheads="1"/>
              </p:cNvSpPr>
              <p:nvPr/>
            </p:nvSpPr>
            <p:spPr bwMode="hidden">
              <a:xfrm>
                <a:off x="2244"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7" name="Rectangle 1864">
                <a:extLst>
                  <a:ext uri="{FF2B5EF4-FFF2-40B4-BE49-F238E27FC236}">
                    <a16:creationId xmlns:a16="http://schemas.microsoft.com/office/drawing/2014/main" id="{BEF978B4-F3BD-4ECE-BE70-EABF79B1E025}"/>
                  </a:ext>
                </a:extLst>
              </p:cNvPr>
              <p:cNvSpPr>
                <a:spLocks noChangeArrowheads="1"/>
              </p:cNvSpPr>
              <p:nvPr/>
            </p:nvSpPr>
            <p:spPr bwMode="hidden">
              <a:xfrm>
                <a:off x="2331"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8" name="Rectangle 1865">
                <a:extLst>
                  <a:ext uri="{FF2B5EF4-FFF2-40B4-BE49-F238E27FC236}">
                    <a16:creationId xmlns:a16="http://schemas.microsoft.com/office/drawing/2014/main" id="{D09C1AD7-F9A5-4571-B128-E58A832F3A22}"/>
                  </a:ext>
                </a:extLst>
              </p:cNvPr>
              <p:cNvSpPr>
                <a:spLocks noChangeArrowheads="1"/>
              </p:cNvSpPr>
              <p:nvPr/>
            </p:nvSpPr>
            <p:spPr bwMode="hidden">
              <a:xfrm>
                <a:off x="2417"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399" name="Rectangle 1866">
                <a:extLst>
                  <a:ext uri="{FF2B5EF4-FFF2-40B4-BE49-F238E27FC236}">
                    <a16:creationId xmlns:a16="http://schemas.microsoft.com/office/drawing/2014/main" id="{F4E5286C-2709-47F7-A96A-EC23A1044B93}"/>
                  </a:ext>
                </a:extLst>
              </p:cNvPr>
              <p:cNvSpPr>
                <a:spLocks noChangeArrowheads="1"/>
              </p:cNvSpPr>
              <p:nvPr/>
            </p:nvSpPr>
            <p:spPr bwMode="hidden">
              <a:xfrm>
                <a:off x="2503"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0" name="Rectangle 1867">
                <a:extLst>
                  <a:ext uri="{FF2B5EF4-FFF2-40B4-BE49-F238E27FC236}">
                    <a16:creationId xmlns:a16="http://schemas.microsoft.com/office/drawing/2014/main" id="{902F5792-8170-4256-8835-09E43BC715B1}"/>
                  </a:ext>
                </a:extLst>
              </p:cNvPr>
              <p:cNvSpPr>
                <a:spLocks noChangeArrowheads="1"/>
              </p:cNvSpPr>
              <p:nvPr/>
            </p:nvSpPr>
            <p:spPr bwMode="hidden">
              <a:xfrm>
                <a:off x="2590"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1" name="Rectangle 1868">
                <a:extLst>
                  <a:ext uri="{FF2B5EF4-FFF2-40B4-BE49-F238E27FC236}">
                    <a16:creationId xmlns:a16="http://schemas.microsoft.com/office/drawing/2014/main" id="{853D2784-CBB3-4413-83E3-49AD9493A0A0}"/>
                  </a:ext>
                </a:extLst>
              </p:cNvPr>
              <p:cNvSpPr>
                <a:spLocks noChangeArrowheads="1"/>
              </p:cNvSpPr>
              <p:nvPr/>
            </p:nvSpPr>
            <p:spPr bwMode="hidden">
              <a:xfrm>
                <a:off x="2676"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2" name="Rectangle 1869">
                <a:extLst>
                  <a:ext uri="{FF2B5EF4-FFF2-40B4-BE49-F238E27FC236}">
                    <a16:creationId xmlns:a16="http://schemas.microsoft.com/office/drawing/2014/main" id="{CCA8BE54-EEA2-492D-B7FE-50E1DA77C2F9}"/>
                  </a:ext>
                </a:extLst>
              </p:cNvPr>
              <p:cNvSpPr>
                <a:spLocks noChangeArrowheads="1"/>
              </p:cNvSpPr>
              <p:nvPr/>
            </p:nvSpPr>
            <p:spPr bwMode="hidden">
              <a:xfrm>
                <a:off x="2762"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3" name="Rectangle 1870">
                <a:extLst>
                  <a:ext uri="{FF2B5EF4-FFF2-40B4-BE49-F238E27FC236}">
                    <a16:creationId xmlns:a16="http://schemas.microsoft.com/office/drawing/2014/main" id="{FD0FBE24-93F8-4073-8933-659A93BDE683}"/>
                  </a:ext>
                </a:extLst>
              </p:cNvPr>
              <p:cNvSpPr>
                <a:spLocks noChangeArrowheads="1"/>
              </p:cNvSpPr>
              <p:nvPr/>
            </p:nvSpPr>
            <p:spPr bwMode="hidden">
              <a:xfrm>
                <a:off x="2848"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4" name="Rectangle 1871">
                <a:extLst>
                  <a:ext uri="{FF2B5EF4-FFF2-40B4-BE49-F238E27FC236}">
                    <a16:creationId xmlns:a16="http://schemas.microsoft.com/office/drawing/2014/main" id="{A4D1CCE1-4BE7-47C0-91D6-0678F889579C}"/>
                  </a:ext>
                </a:extLst>
              </p:cNvPr>
              <p:cNvSpPr>
                <a:spLocks noChangeArrowheads="1"/>
              </p:cNvSpPr>
              <p:nvPr/>
            </p:nvSpPr>
            <p:spPr bwMode="hidden">
              <a:xfrm>
                <a:off x="2935"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5" name="Rectangle 1872">
                <a:extLst>
                  <a:ext uri="{FF2B5EF4-FFF2-40B4-BE49-F238E27FC236}">
                    <a16:creationId xmlns:a16="http://schemas.microsoft.com/office/drawing/2014/main" id="{60F5265A-920E-4114-8B7E-0D3653E69A7E}"/>
                  </a:ext>
                </a:extLst>
              </p:cNvPr>
              <p:cNvSpPr>
                <a:spLocks noChangeArrowheads="1"/>
              </p:cNvSpPr>
              <p:nvPr/>
            </p:nvSpPr>
            <p:spPr bwMode="hidden">
              <a:xfrm>
                <a:off x="3020"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6" name="Rectangle 1873">
                <a:extLst>
                  <a:ext uri="{FF2B5EF4-FFF2-40B4-BE49-F238E27FC236}">
                    <a16:creationId xmlns:a16="http://schemas.microsoft.com/office/drawing/2014/main" id="{396ED8C8-5855-4FAF-BAD5-999B4EC5082C}"/>
                  </a:ext>
                </a:extLst>
              </p:cNvPr>
              <p:cNvSpPr>
                <a:spLocks noChangeArrowheads="1"/>
              </p:cNvSpPr>
              <p:nvPr/>
            </p:nvSpPr>
            <p:spPr bwMode="hidden">
              <a:xfrm>
                <a:off x="3107"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7" name="Rectangle 1874">
                <a:extLst>
                  <a:ext uri="{FF2B5EF4-FFF2-40B4-BE49-F238E27FC236}">
                    <a16:creationId xmlns:a16="http://schemas.microsoft.com/office/drawing/2014/main" id="{E34302E8-D628-4053-82C2-51A6E579420F}"/>
                  </a:ext>
                </a:extLst>
              </p:cNvPr>
              <p:cNvSpPr>
                <a:spLocks noChangeArrowheads="1"/>
              </p:cNvSpPr>
              <p:nvPr/>
            </p:nvSpPr>
            <p:spPr bwMode="hidden">
              <a:xfrm>
                <a:off x="3194"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8" name="Rectangle 1875">
                <a:extLst>
                  <a:ext uri="{FF2B5EF4-FFF2-40B4-BE49-F238E27FC236}">
                    <a16:creationId xmlns:a16="http://schemas.microsoft.com/office/drawing/2014/main" id="{587195F8-683F-4ADC-A9BF-54A3EE229E2A}"/>
                  </a:ext>
                </a:extLst>
              </p:cNvPr>
              <p:cNvSpPr>
                <a:spLocks noChangeArrowheads="1"/>
              </p:cNvSpPr>
              <p:nvPr/>
            </p:nvSpPr>
            <p:spPr bwMode="hidden">
              <a:xfrm>
                <a:off x="3280"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09" name="Rectangle 1876">
                <a:extLst>
                  <a:ext uri="{FF2B5EF4-FFF2-40B4-BE49-F238E27FC236}">
                    <a16:creationId xmlns:a16="http://schemas.microsoft.com/office/drawing/2014/main" id="{017D4222-8430-43B3-A41C-0D0EE9F643EE}"/>
                  </a:ext>
                </a:extLst>
              </p:cNvPr>
              <p:cNvSpPr>
                <a:spLocks noChangeArrowheads="1"/>
              </p:cNvSpPr>
              <p:nvPr/>
            </p:nvSpPr>
            <p:spPr bwMode="hidden">
              <a:xfrm>
                <a:off x="3366"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0" name="Rectangle 1877">
                <a:extLst>
                  <a:ext uri="{FF2B5EF4-FFF2-40B4-BE49-F238E27FC236}">
                    <a16:creationId xmlns:a16="http://schemas.microsoft.com/office/drawing/2014/main" id="{947003AF-1546-44BD-9EFD-4FBE22FC027D}"/>
                  </a:ext>
                </a:extLst>
              </p:cNvPr>
              <p:cNvSpPr>
                <a:spLocks noChangeArrowheads="1"/>
              </p:cNvSpPr>
              <p:nvPr/>
            </p:nvSpPr>
            <p:spPr bwMode="hidden">
              <a:xfrm>
                <a:off x="3452"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1" name="Rectangle 1878">
                <a:extLst>
                  <a:ext uri="{FF2B5EF4-FFF2-40B4-BE49-F238E27FC236}">
                    <a16:creationId xmlns:a16="http://schemas.microsoft.com/office/drawing/2014/main" id="{2C320DB2-2420-41FE-89AF-4781594C2A71}"/>
                  </a:ext>
                </a:extLst>
              </p:cNvPr>
              <p:cNvSpPr>
                <a:spLocks noChangeArrowheads="1"/>
              </p:cNvSpPr>
              <p:nvPr/>
            </p:nvSpPr>
            <p:spPr bwMode="hidden">
              <a:xfrm>
                <a:off x="3539"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2" name="Rectangle 1879">
                <a:extLst>
                  <a:ext uri="{FF2B5EF4-FFF2-40B4-BE49-F238E27FC236}">
                    <a16:creationId xmlns:a16="http://schemas.microsoft.com/office/drawing/2014/main" id="{959037CF-552B-4349-A8E1-3C334AE2044F}"/>
                  </a:ext>
                </a:extLst>
              </p:cNvPr>
              <p:cNvSpPr>
                <a:spLocks noChangeArrowheads="1"/>
              </p:cNvSpPr>
              <p:nvPr/>
            </p:nvSpPr>
            <p:spPr bwMode="hidden">
              <a:xfrm>
                <a:off x="3625"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3" name="Rectangle 1880">
                <a:extLst>
                  <a:ext uri="{FF2B5EF4-FFF2-40B4-BE49-F238E27FC236}">
                    <a16:creationId xmlns:a16="http://schemas.microsoft.com/office/drawing/2014/main" id="{AB278CC2-DA76-44C9-AC40-C3339494E948}"/>
                  </a:ext>
                </a:extLst>
              </p:cNvPr>
              <p:cNvSpPr>
                <a:spLocks noChangeArrowheads="1"/>
              </p:cNvSpPr>
              <p:nvPr/>
            </p:nvSpPr>
            <p:spPr bwMode="hidden">
              <a:xfrm>
                <a:off x="3711"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4" name="Rectangle 1881">
                <a:extLst>
                  <a:ext uri="{FF2B5EF4-FFF2-40B4-BE49-F238E27FC236}">
                    <a16:creationId xmlns:a16="http://schemas.microsoft.com/office/drawing/2014/main" id="{FC2E92DB-144F-456F-8C84-B75644B26CFD}"/>
                  </a:ext>
                </a:extLst>
              </p:cNvPr>
              <p:cNvSpPr>
                <a:spLocks noChangeArrowheads="1"/>
              </p:cNvSpPr>
              <p:nvPr/>
            </p:nvSpPr>
            <p:spPr bwMode="hidden">
              <a:xfrm>
                <a:off x="3796"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5" name="Rectangle 1882">
                <a:extLst>
                  <a:ext uri="{FF2B5EF4-FFF2-40B4-BE49-F238E27FC236}">
                    <a16:creationId xmlns:a16="http://schemas.microsoft.com/office/drawing/2014/main" id="{DE8A1370-959A-42E3-AA0C-B061B283ADB7}"/>
                  </a:ext>
                </a:extLst>
              </p:cNvPr>
              <p:cNvSpPr>
                <a:spLocks noChangeArrowheads="1"/>
              </p:cNvSpPr>
              <p:nvPr/>
            </p:nvSpPr>
            <p:spPr bwMode="hidden">
              <a:xfrm>
                <a:off x="3884"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6" name="Rectangle 1883">
                <a:extLst>
                  <a:ext uri="{FF2B5EF4-FFF2-40B4-BE49-F238E27FC236}">
                    <a16:creationId xmlns:a16="http://schemas.microsoft.com/office/drawing/2014/main" id="{7179F144-5157-41D1-B4BD-55FC78ED76E4}"/>
                  </a:ext>
                </a:extLst>
              </p:cNvPr>
              <p:cNvSpPr>
                <a:spLocks noChangeArrowheads="1"/>
              </p:cNvSpPr>
              <p:nvPr/>
            </p:nvSpPr>
            <p:spPr bwMode="hidden">
              <a:xfrm>
                <a:off x="3970"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7" name="Rectangle 1884">
                <a:extLst>
                  <a:ext uri="{FF2B5EF4-FFF2-40B4-BE49-F238E27FC236}">
                    <a16:creationId xmlns:a16="http://schemas.microsoft.com/office/drawing/2014/main" id="{33BDEC47-80DC-436D-8904-6750C1F231F0}"/>
                  </a:ext>
                </a:extLst>
              </p:cNvPr>
              <p:cNvSpPr>
                <a:spLocks noChangeArrowheads="1"/>
              </p:cNvSpPr>
              <p:nvPr/>
            </p:nvSpPr>
            <p:spPr bwMode="hidden">
              <a:xfrm>
                <a:off x="4056"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8" name="Rectangle 1885">
                <a:extLst>
                  <a:ext uri="{FF2B5EF4-FFF2-40B4-BE49-F238E27FC236}">
                    <a16:creationId xmlns:a16="http://schemas.microsoft.com/office/drawing/2014/main" id="{69A4B670-B7B4-4A27-9883-EDFE2C223FAC}"/>
                  </a:ext>
                </a:extLst>
              </p:cNvPr>
              <p:cNvSpPr>
                <a:spLocks noChangeArrowheads="1"/>
              </p:cNvSpPr>
              <p:nvPr/>
            </p:nvSpPr>
            <p:spPr bwMode="hidden">
              <a:xfrm>
                <a:off x="4142"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19" name="Rectangle 1886">
                <a:extLst>
                  <a:ext uri="{FF2B5EF4-FFF2-40B4-BE49-F238E27FC236}">
                    <a16:creationId xmlns:a16="http://schemas.microsoft.com/office/drawing/2014/main" id="{E579EE92-5387-4649-ACB7-D5DE4412D248}"/>
                  </a:ext>
                </a:extLst>
              </p:cNvPr>
              <p:cNvSpPr>
                <a:spLocks noChangeArrowheads="1"/>
              </p:cNvSpPr>
              <p:nvPr/>
            </p:nvSpPr>
            <p:spPr bwMode="hidden">
              <a:xfrm>
                <a:off x="4228"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0" name="Rectangle 1887">
                <a:extLst>
                  <a:ext uri="{FF2B5EF4-FFF2-40B4-BE49-F238E27FC236}">
                    <a16:creationId xmlns:a16="http://schemas.microsoft.com/office/drawing/2014/main" id="{CC42AC5B-1E7E-47B5-9DE4-98140FE1667F}"/>
                  </a:ext>
                </a:extLst>
              </p:cNvPr>
              <p:cNvSpPr>
                <a:spLocks noChangeArrowheads="1"/>
              </p:cNvSpPr>
              <p:nvPr/>
            </p:nvSpPr>
            <p:spPr bwMode="hidden">
              <a:xfrm>
                <a:off x="4315"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1" name="Rectangle 1888">
                <a:extLst>
                  <a:ext uri="{FF2B5EF4-FFF2-40B4-BE49-F238E27FC236}">
                    <a16:creationId xmlns:a16="http://schemas.microsoft.com/office/drawing/2014/main" id="{584AC20D-2FCF-4586-90DF-CEC432ADDC79}"/>
                  </a:ext>
                </a:extLst>
              </p:cNvPr>
              <p:cNvSpPr>
                <a:spLocks noChangeArrowheads="1"/>
              </p:cNvSpPr>
              <p:nvPr/>
            </p:nvSpPr>
            <p:spPr bwMode="hidden">
              <a:xfrm>
                <a:off x="4401"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2" name="Rectangle 1889">
                <a:extLst>
                  <a:ext uri="{FF2B5EF4-FFF2-40B4-BE49-F238E27FC236}">
                    <a16:creationId xmlns:a16="http://schemas.microsoft.com/office/drawing/2014/main" id="{BF6D021D-98FE-4616-95BE-CF3D2791E5AE}"/>
                  </a:ext>
                </a:extLst>
              </p:cNvPr>
              <p:cNvSpPr>
                <a:spLocks noChangeArrowheads="1"/>
              </p:cNvSpPr>
              <p:nvPr/>
            </p:nvSpPr>
            <p:spPr bwMode="hidden">
              <a:xfrm>
                <a:off x="4487"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3" name="Rectangle 1890">
                <a:extLst>
                  <a:ext uri="{FF2B5EF4-FFF2-40B4-BE49-F238E27FC236}">
                    <a16:creationId xmlns:a16="http://schemas.microsoft.com/office/drawing/2014/main" id="{B5711172-8475-42EB-A56A-8ED9C573DA90}"/>
                  </a:ext>
                </a:extLst>
              </p:cNvPr>
              <p:cNvSpPr>
                <a:spLocks noChangeArrowheads="1"/>
              </p:cNvSpPr>
              <p:nvPr/>
            </p:nvSpPr>
            <p:spPr bwMode="hidden">
              <a:xfrm>
                <a:off x="4574"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4" name="Rectangle 1891">
                <a:extLst>
                  <a:ext uri="{FF2B5EF4-FFF2-40B4-BE49-F238E27FC236}">
                    <a16:creationId xmlns:a16="http://schemas.microsoft.com/office/drawing/2014/main" id="{03E164C8-B671-4494-9D0F-75FE1DEAC6A8}"/>
                  </a:ext>
                </a:extLst>
              </p:cNvPr>
              <p:cNvSpPr>
                <a:spLocks noChangeArrowheads="1"/>
              </p:cNvSpPr>
              <p:nvPr/>
            </p:nvSpPr>
            <p:spPr bwMode="hidden">
              <a:xfrm>
                <a:off x="4660"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5" name="Rectangle 1892">
                <a:extLst>
                  <a:ext uri="{FF2B5EF4-FFF2-40B4-BE49-F238E27FC236}">
                    <a16:creationId xmlns:a16="http://schemas.microsoft.com/office/drawing/2014/main" id="{BDFD7E24-7EFD-4998-924A-33988063204A}"/>
                  </a:ext>
                </a:extLst>
              </p:cNvPr>
              <p:cNvSpPr>
                <a:spLocks noChangeArrowheads="1"/>
              </p:cNvSpPr>
              <p:nvPr/>
            </p:nvSpPr>
            <p:spPr bwMode="hidden">
              <a:xfrm>
                <a:off x="4746"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6" name="Rectangle 1893">
                <a:extLst>
                  <a:ext uri="{FF2B5EF4-FFF2-40B4-BE49-F238E27FC236}">
                    <a16:creationId xmlns:a16="http://schemas.microsoft.com/office/drawing/2014/main" id="{CE738C03-D702-45CB-B3B5-BB286DE5B64E}"/>
                  </a:ext>
                </a:extLst>
              </p:cNvPr>
              <p:cNvSpPr>
                <a:spLocks noChangeArrowheads="1"/>
              </p:cNvSpPr>
              <p:nvPr/>
            </p:nvSpPr>
            <p:spPr bwMode="hidden">
              <a:xfrm>
                <a:off x="4832"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7" name="Rectangle 1894">
                <a:extLst>
                  <a:ext uri="{FF2B5EF4-FFF2-40B4-BE49-F238E27FC236}">
                    <a16:creationId xmlns:a16="http://schemas.microsoft.com/office/drawing/2014/main" id="{077668D6-9BD8-4854-A120-CFA106A8FECD}"/>
                  </a:ext>
                </a:extLst>
              </p:cNvPr>
              <p:cNvSpPr>
                <a:spLocks noChangeArrowheads="1"/>
              </p:cNvSpPr>
              <p:nvPr/>
            </p:nvSpPr>
            <p:spPr bwMode="hidden">
              <a:xfrm>
                <a:off x="4919"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8" name="Rectangle 1895">
                <a:extLst>
                  <a:ext uri="{FF2B5EF4-FFF2-40B4-BE49-F238E27FC236}">
                    <a16:creationId xmlns:a16="http://schemas.microsoft.com/office/drawing/2014/main" id="{9BE9DAC5-F68C-4477-9CDD-E9FEC4972DEC}"/>
                  </a:ext>
                </a:extLst>
              </p:cNvPr>
              <p:cNvSpPr>
                <a:spLocks noChangeArrowheads="1"/>
              </p:cNvSpPr>
              <p:nvPr/>
            </p:nvSpPr>
            <p:spPr bwMode="hidden">
              <a:xfrm>
                <a:off x="5004"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29" name="Rectangle 1896">
                <a:extLst>
                  <a:ext uri="{FF2B5EF4-FFF2-40B4-BE49-F238E27FC236}">
                    <a16:creationId xmlns:a16="http://schemas.microsoft.com/office/drawing/2014/main" id="{DBC64728-7838-40F1-9EB3-C6A6F59A3259}"/>
                  </a:ext>
                </a:extLst>
              </p:cNvPr>
              <p:cNvSpPr>
                <a:spLocks noChangeArrowheads="1"/>
              </p:cNvSpPr>
              <p:nvPr/>
            </p:nvSpPr>
            <p:spPr bwMode="hidden">
              <a:xfrm>
                <a:off x="5091"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30" name="Rectangle 1897">
                <a:extLst>
                  <a:ext uri="{FF2B5EF4-FFF2-40B4-BE49-F238E27FC236}">
                    <a16:creationId xmlns:a16="http://schemas.microsoft.com/office/drawing/2014/main" id="{3440AE18-7815-4A67-92D4-1A3E15146654}"/>
                  </a:ext>
                </a:extLst>
              </p:cNvPr>
              <p:cNvSpPr>
                <a:spLocks noChangeArrowheads="1"/>
              </p:cNvSpPr>
              <p:nvPr/>
            </p:nvSpPr>
            <p:spPr bwMode="hidden">
              <a:xfrm>
                <a:off x="5178"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31" name="Rectangle 1898">
                <a:extLst>
                  <a:ext uri="{FF2B5EF4-FFF2-40B4-BE49-F238E27FC236}">
                    <a16:creationId xmlns:a16="http://schemas.microsoft.com/office/drawing/2014/main" id="{8B55C8B9-60E8-4927-9CF5-4470BE088E7D}"/>
                  </a:ext>
                </a:extLst>
              </p:cNvPr>
              <p:cNvSpPr>
                <a:spLocks noChangeArrowheads="1"/>
              </p:cNvSpPr>
              <p:nvPr/>
            </p:nvSpPr>
            <p:spPr bwMode="hidden">
              <a:xfrm>
                <a:off x="5264"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32" name="Rectangle 1899">
                <a:extLst>
                  <a:ext uri="{FF2B5EF4-FFF2-40B4-BE49-F238E27FC236}">
                    <a16:creationId xmlns:a16="http://schemas.microsoft.com/office/drawing/2014/main" id="{FD5AB823-868E-406A-981F-37EA30D2208C}"/>
                  </a:ext>
                </a:extLst>
              </p:cNvPr>
              <p:cNvSpPr>
                <a:spLocks noChangeArrowheads="1"/>
              </p:cNvSpPr>
              <p:nvPr/>
            </p:nvSpPr>
            <p:spPr bwMode="hidden">
              <a:xfrm>
                <a:off x="5350"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33" name="Rectangle 1900">
                <a:extLst>
                  <a:ext uri="{FF2B5EF4-FFF2-40B4-BE49-F238E27FC236}">
                    <a16:creationId xmlns:a16="http://schemas.microsoft.com/office/drawing/2014/main" id="{D8F08B81-7535-4472-9946-CCA212BC605D}"/>
                  </a:ext>
                </a:extLst>
              </p:cNvPr>
              <p:cNvSpPr>
                <a:spLocks noChangeArrowheads="1"/>
              </p:cNvSpPr>
              <p:nvPr/>
            </p:nvSpPr>
            <p:spPr bwMode="hidden">
              <a:xfrm>
                <a:off x="5436"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34" name="Rectangle 1901">
                <a:extLst>
                  <a:ext uri="{FF2B5EF4-FFF2-40B4-BE49-F238E27FC236}">
                    <a16:creationId xmlns:a16="http://schemas.microsoft.com/office/drawing/2014/main" id="{0FC89C25-D37C-42D2-B985-C19FCF1A3C72}"/>
                  </a:ext>
                </a:extLst>
              </p:cNvPr>
              <p:cNvSpPr>
                <a:spLocks noChangeArrowheads="1"/>
              </p:cNvSpPr>
              <p:nvPr/>
            </p:nvSpPr>
            <p:spPr bwMode="hidden">
              <a:xfrm>
                <a:off x="5523" y="4232"/>
                <a:ext cx="44"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35" name="Rectangle 1902">
                <a:extLst>
                  <a:ext uri="{FF2B5EF4-FFF2-40B4-BE49-F238E27FC236}">
                    <a16:creationId xmlns:a16="http://schemas.microsoft.com/office/drawing/2014/main" id="{A2624BFE-91BF-412A-A6D8-78CEFE5AB8F7}"/>
                  </a:ext>
                </a:extLst>
              </p:cNvPr>
              <p:cNvSpPr>
                <a:spLocks noChangeArrowheads="1"/>
              </p:cNvSpPr>
              <p:nvPr/>
            </p:nvSpPr>
            <p:spPr bwMode="hidden">
              <a:xfrm>
                <a:off x="5609"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sp>
            <p:nvSpPr>
              <p:cNvPr id="1436" name="Rectangle 1903">
                <a:extLst>
                  <a:ext uri="{FF2B5EF4-FFF2-40B4-BE49-F238E27FC236}">
                    <a16:creationId xmlns:a16="http://schemas.microsoft.com/office/drawing/2014/main" id="{3031E1D2-62D4-4ABD-96B8-6DE5E6892295}"/>
                  </a:ext>
                </a:extLst>
              </p:cNvPr>
              <p:cNvSpPr>
                <a:spLocks noChangeArrowheads="1"/>
              </p:cNvSpPr>
              <p:nvPr/>
            </p:nvSpPr>
            <p:spPr bwMode="hidden">
              <a:xfrm>
                <a:off x="5695" y="4232"/>
                <a:ext cx="43" cy="44"/>
              </a:xfrm>
              <a:prstGeom prst="rect">
                <a:avLst/>
              </a:prstGeom>
              <a:solidFill>
                <a:srgbClr val="3D4D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ltLang="en-US" sz="1800">
                  <a:ea typeface="+mn-ea"/>
                </a:endParaRPr>
              </a:p>
            </p:txBody>
          </p:sp>
        </p:grpSp>
      </p:grpSp>
      <p:sp>
        <p:nvSpPr>
          <p:cNvPr id="190320" name="Rectangle 1904">
            <a:extLst>
              <a:ext uri="{FF2B5EF4-FFF2-40B4-BE49-F238E27FC236}">
                <a16:creationId xmlns:a16="http://schemas.microsoft.com/office/drawing/2014/main" id="{A7973FC3-A058-4770-847C-DC1BD5C007F6}"/>
              </a:ext>
            </a:extLst>
          </p:cNvPr>
          <p:cNvSpPr>
            <a:spLocks noGrp="1" noChangeArrowheads="1"/>
          </p:cNvSpPr>
          <p:nvPr>
            <p:ph type="dt" sz="half" idx="2"/>
          </p:nvPr>
        </p:nvSpPr>
        <p:spPr bwMode="auto">
          <a:xfrm>
            <a:off x="7391400" y="4572000"/>
            <a:ext cx="1524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atin typeface="Times New Roman" pitchFamily="18" charset="0"/>
                <a:ea typeface="+mn-ea"/>
              </a:defRPr>
            </a:lvl1pPr>
          </a:lstStyle>
          <a:p>
            <a:pPr>
              <a:defRPr/>
            </a:pPr>
            <a:endParaRPr lang="en-US"/>
          </a:p>
        </p:txBody>
      </p:sp>
      <p:sp>
        <p:nvSpPr>
          <p:cNvPr id="190321" name="Rectangle 1905">
            <a:extLst>
              <a:ext uri="{FF2B5EF4-FFF2-40B4-BE49-F238E27FC236}">
                <a16:creationId xmlns:a16="http://schemas.microsoft.com/office/drawing/2014/main" id="{34945109-1073-4BE8-9316-ED5A81461D79}"/>
              </a:ext>
            </a:extLst>
          </p:cNvPr>
          <p:cNvSpPr>
            <a:spLocks noGrp="1" noChangeArrowheads="1"/>
          </p:cNvSpPr>
          <p:nvPr>
            <p:ph type="sldNum" sz="quarter" idx="4"/>
          </p:nvPr>
        </p:nvSpPr>
        <p:spPr bwMode="auto">
          <a:xfrm>
            <a:off x="6477000" y="4572000"/>
            <a:ext cx="1219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8586A9DC-D206-4C2F-BEDF-3D9B693CF719}" type="slidenum">
              <a:rPr lang="en-US" altLang="nl-NL"/>
              <a:pPr/>
              <a:t>‹nr.›</a:t>
            </a:fld>
            <a:endParaRPr lang="en-US" altLang="nl-NL"/>
          </a:p>
        </p:txBody>
      </p:sp>
      <p:sp>
        <p:nvSpPr>
          <p:cNvPr id="1030" name="Rectangle 1906">
            <a:extLst>
              <a:ext uri="{FF2B5EF4-FFF2-40B4-BE49-F238E27FC236}">
                <a16:creationId xmlns:a16="http://schemas.microsoft.com/office/drawing/2014/main" id="{A38828FE-BDFC-4CF2-BCC2-F4E7CC23FFC9}"/>
              </a:ext>
            </a:extLst>
          </p:cNvPr>
          <p:cNvSpPr>
            <a:spLocks noChangeArrowheads="1"/>
          </p:cNvSpPr>
          <p:nvPr/>
        </p:nvSpPr>
        <p:spPr bwMode="auto">
          <a:xfrm>
            <a:off x="304800" y="4572000"/>
            <a:ext cx="64770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nl-NL" altLang="en-US" sz="1050">
              <a:ea typeface="+mn-ea"/>
            </a:endParaRPr>
          </a:p>
        </p:txBody>
      </p:sp>
      <p:sp>
        <p:nvSpPr>
          <p:cNvPr id="1031" name="Rectangle 1907">
            <a:extLst>
              <a:ext uri="{FF2B5EF4-FFF2-40B4-BE49-F238E27FC236}">
                <a16:creationId xmlns:a16="http://schemas.microsoft.com/office/drawing/2014/main" id="{85A99ED9-1373-4A9B-8A70-4E1EB0CCA91E}"/>
              </a:ext>
            </a:extLst>
          </p:cNvPr>
          <p:cNvSpPr>
            <a:spLocks noGrp="1" noChangeArrowheads="1"/>
          </p:cNvSpPr>
          <p:nvPr>
            <p:ph type="title"/>
          </p:nvPr>
        </p:nvSpPr>
        <p:spPr bwMode="auto">
          <a:xfrm>
            <a:off x="457200" y="457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Click to edit Master title style</a:t>
            </a:r>
          </a:p>
        </p:txBody>
      </p:sp>
      <p:sp>
        <p:nvSpPr>
          <p:cNvPr id="1032" name="Rectangle 1908">
            <a:extLst>
              <a:ext uri="{FF2B5EF4-FFF2-40B4-BE49-F238E27FC236}">
                <a16:creationId xmlns:a16="http://schemas.microsoft.com/office/drawing/2014/main" id="{540068CB-F7C3-4777-898F-5702DEC4D393}"/>
              </a:ext>
            </a:extLst>
          </p:cNvPr>
          <p:cNvSpPr>
            <a:spLocks noGrp="1" noChangeArrowheads="1"/>
          </p:cNvSpPr>
          <p:nvPr>
            <p:ph type="body" idx="1"/>
          </p:nvPr>
        </p:nvSpPr>
        <p:spPr bwMode="auto">
          <a:xfrm>
            <a:off x="457200" y="1257300"/>
            <a:ext cx="8382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Tree>
    <p:extLst>
      <p:ext uri="{BB962C8B-B14F-4D97-AF65-F5344CB8AC3E}">
        <p14:creationId xmlns:p14="http://schemas.microsoft.com/office/powerpoint/2010/main" val="169058428"/>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0" fontAlgn="base" hangingPunct="0">
        <a:spcBef>
          <a:spcPct val="0"/>
        </a:spcBef>
        <a:spcAft>
          <a:spcPct val="0"/>
        </a:spcAft>
        <a:defRPr sz="1800" b="1">
          <a:solidFill>
            <a:schemeClr val="tx1"/>
          </a:solidFill>
          <a:latin typeface="+mj-lt"/>
          <a:ea typeface="ＭＳ Ｐゴシック" charset="0"/>
          <a:cs typeface="+mj-cs"/>
        </a:defRPr>
      </a:lvl1pPr>
      <a:lvl2pPr algn="l" rtl="0" eaLnBrk="0" fontAlgn="base" hangingPunct="0">
        <a:spcBef>
          <a:spcPct val="0"/>
        </a:spcBef>
        <a:spcAft>
          <a:spcPct val="0"/>
        </a:spcAft>
        <a:defRPr sz="1800" b="1">
          <a:solidFill>
            <a:schemeClr val="tx1"/>
          </a:solidFill>
          <a:latin typeface="Arial" charset="0"/>
          <a:ea typeface="ＭＳ Ｐゴシック" charset="0"/>
        </a:defRPr>
      </a:lvl2pPr>
      <a:lvl3pPr algn="l" rtl="0" eaLnBrk="0" fontAlgn="base" hangingPunct="0">
        <a:spcBef>
          <a:spcPct val="0"/>
        </a:spcBef>
        <a:spcAft>
          <a:spcPct val="0"/>
        </a:spcAft>
        <a:defRPr sz="1800" b="1">
          <a:solidFill>
            <a:schemeClr val="tx1"/>
          </a:solidFill>
          <a:latin typeface="Arial" charset="0"/>
          <a:ea typeface="ＭＳ Ｐゴシック" charset="0"/>
        </a:defRPr>
      </a:lvl3pPr>
      <a:lvl4pPr algn="l" rtl="0" eaLnBrk="0" fontAlgn="base" hangingPunct="0">
        <a:spcBef>
          <a:spcPct val="0"/>
        </a:spcBef>
        <a:spcAft>
          <a:spcPct val="0"/>
        </a:spcAft>
        <a:defRPr sz="1800" b="1">
          <a:solidFill>
            <a:schemeClr val="tx1"/>
          </a:solidFill>
          <a:latin typeface="Arial" charset="0"/>
          <a:ea typeface="ＭＳ Ｐゴシック" charset="0"/>
        </a:defRPr>
      </a:lvl4pPr>
      <a:lvl5pPr algn="l" rtl="0" eaLnBrk="0" fontAlgn="base" hangingPunct="0">
        <a:spcBef>
          <a:spcPct val="0"/>
        </a:spcBef>
        <a:spcAft>
          <a:spcPct val="0"/>
        </a:spcAft>
        <a:defRPr sz="1800" b="1">
          <a:solidFill>
            <a:schemeClr val="tx1"/>
          </a:solidFill>
          <a:latin typeface="Arial" charset="0"/>
          <a:ea typeface="ＭＳ Ｐゴシック" charset="0"/>
        </a:defRPr>
      </a:lvl5pPr>
      <a:lvl6pPr marL="342900" algn="l" rtl="0" fontAlgn="base">
        <a:spcBef>
          <a:spcPct val="0"/>
        </a:spcBef>
        <a:spcAft>
          <a:spcPct val="0"/>
        </a:spcAft>
        <a:defRPr sz="1800" b="1">
          <a:solidFill>
            <a:schemeClr val="tx1"/>
          </a:solidFill>
          <a:latin typeface="Arial" charset="0"/>
        </a:defRPr>
      </a:lvl6pPr>
      <a:lvl7pPr marL="685800" algn="l" rtl="0" fontAlgn="base">
        <a:spcBef>
          <a:spcPct val="0"/>
        </a:spcBef>
        <a:spcAft>
          <a:spcPct val="0"/>
        </a:spcAft>
        <a:defRPr sz="1800" b="1">
          <a:solidFill>
            <a:schemeClr val="tx1"/>
          </a:solidFill>
          <a:latin typeface="Arial" charset="0"/>
        </a:defRPr>
      </a:lvl7pPr>
      <a:lvl8pPr marL="1028700" algn="l" rtl="0" fontAlgn="base">
        <a:spcBef>
          <a:spcPct val="0"/>
        </a:spcBef>
        <a:spcAft>
          <a:spcPct val="0"/>
        </a:spcAft>
        <a:defRPr sz="1800" b="1">
          <a:solidFill>
            <a:schemeClr val="tx1"/>
          </a:solidFill>
          <a:latin typeface="Arial" charset="0"/>
        </a:defRPr>
      </a:lvl8pPr>
      <a:lvl9pPr marL="1371600" algn="l" rtl="0" fontAlgn="base">
        <a:spcBef>
          <a:spcPct val="0"/>
        </a:spcBef>
        <a:spcAft>
          <a:spcPct val="0"/>
        </a:spcAft>
        <a:defRPr sz="1800" b="1">
          <a:solidFill>
            <a:schemeClr val="tx1"/>
          </a:solidFill>
          <a:latin typeface="Arial" charset="0"/>
        </a:defRPr>
      </a:lvl9pPr>
    </p:titleStyle>
    <p:bodyStyle>
      <a:lvl1pPr marL="211931" indent="-211931" algn="l" rtl="0" eaLnBrk="0" fontAlgn="base" hangingPunct="0">
        <a:lnSpc>
          <a:spcPct val="120000"/>
        </a:lnSpc>
        <a:spcBef>
          <a:spcPct val="20000"/>
        </a:spcBef>
        <a:spcAft>
          <a:spcPct val="0"/>
        </a:spcAft>
        <a:buClr>
          <a:srgbClr val="182075"/>
        </a:buClr>
        <a:buFont typeface="Wingdings" panose="05000000000000000000" pitchFamily="2" charset="2"/>
        <a:buChar char="§"/>
        <a:defRPr sz="1500">
          <a:solidFill>
            <a:schemeClr val="tx1"/>
          </a:solidFill>
          <a:latin typeface="+mn-lt"/>
          <a:ea typeface="ＭＳ Ｐゴシック" charset="0"/>
          <a:cs typeface="+mn-cs"/>
        </a:defRPr>
      </a:lvl1pPr>
      <a:lvl2pPr marL="573881" indent="-142875" algn="l" rtl="0" eaLnBrk="0" fontAlgn="base" hangingPunct="0">
        <a:lnSpc>
          <a:spcPct val="120000"/>
        </a:lnSpc>
        <a:spcBef>
          <a:spcPct val="20000"/>
        </a:spcBef>
        <a:spcAft>
          <a:spcPct val="0"/>
        </a:spcAft>
        <a:buClr>
          <a:srgbClr val="182075"/>
        </a:buClr>
        <a:buFont typeface="Wingdings" panose="05000000000000000000" pitchFamily="2" charset="2"/>
        <a:buChar char="§"/>
        <a:defRPr sz="1500">
          <a:solidFill>
            <a:schemeClr val="tx1"/>
          </a:solidFill>
          <a:latin typeface="+mn-lt"/>
          <a:ea typeface="ＭＳ Ｐゴシック" charset="0"/>
        </a:defRPr>
      </a:lvl2pPr>
      <a:lvl3pPr marL="854869" indent="-138113" algn="l" rtl="0" eaLnBrk="0" fontAlgn="base" hangingPunct="0">
        <a:lnSpc>
          <a:spcPct val="120000"/>
        </a:lnSpc>
        <a:spcBef>
          <a:spcPct val="20000"/>
        </a:spcBef>
        <a:spcAft>
          <a:spcPct val="0"/>
        </a:spcAft>
        <a:buClr>
          <a:srgbClr val="182075"/>
        </a:buClr>
        <a:buFont typeface="Wingdings" panose="05000000000000000000" pitchFamily="2" charset="2"/>
        <a:buChar char="§"/>
        <a:defRPr sz="1500">
          <a:solidFill>
            <a:schemeClr val="tx1"/>
          </a:solidFill>
          <a:latin typeface="+mn-lt"/>
          <a:ea typeface="ＭＳ Ｐゴシック" charset="0"/>
        </a:defRPr>
      </a:lvl3pPr>
      <a:lvl4pPr marL="1139429" indent="-138113" algn="l" rtl="0" eaLnBrk="0" fontAlgn="base" hangingPunct="0">
        <a:lnSpc>
          <a:spcPct val="120000"/>
        </a:lnSpc>
        <a:spcBef>
          <a:spcPct val="20000"/>
        </a:spcBef>
        <a:spcAft>
          <a:spcPct val="0"/>
        </a:spcAft>
        <a:buClr>
          <a:srgbClr val="182075"/>
        </a:buClr>
        <a:buFont typeface="Wingdings" panose="05000000000000000000" pitchFamily="2" charset="2"/>
        <a:buChar char="§"/>
        <a:defRPr sz="1500">
          <a:solidFill>
            <a:schemeClr val="tx1"/>
          </a:solidFill>
          <a:latin typeface="+mn-lt"/>
          <a:ea typeface="ＭＳ Ｐゴシック" charset="0"/>
        </a:defRPr>
      </a:lvl4pPr>
      <a:lvl5pPr marL="1432322" indent="-146447" algn="l" rtl="0" eaLnBrk="0" fontAlgn="base" hangingPunct="0">
        <a:lnSpc>
          <a:spcPct val="120000"/>
        </a:lnSpc>
        <a:spcBef>
          <a:spcPct val="20000"/>
        </a:spcBef>
        <a:spcAft>
          <a:spcPct val="0"/>
        </a:spcAft>
        <a:buClr>
          <a:srgbClr val="182075"/>
        </a:buClr>
        <a:buFont typeface="Wingdings" panose="05000000000000000000" pitchFamily="2" charset="2"/>
        <a:buChar char="§"/>
        <a:defRPr sz="1500">
          <a:solidFill>
            <a:schemeClr val="tx1"/>
          </a:solidFill>
          <a:latin typeface="+mn-lt"/>
          <a:ea typeface="ＭＳ Ｐゴシック" charset="0"/>
        </a:defRPr>
      </a:lvl5pPr>
      <a:lvl6pPr marL="1775222" indent="-146447" algn="l" rtl="0" fontAlgn="base">
        <a:lnSpc>
          <a:spcPct val="120000"/>
        </a:lnSpc>
        <a:spcBef>
          <a:spcPct val="20000"/>
        </a:spcBef>
        <a:spcAft>
          <a:spcPct val="0"/>
        </a:spcAft>
        <a:buClr>
          <a:srgbClr val="182075"/>
        </a:buClr>
        <a:buFont typeface="Wingdings" pitchFamily="2" charset="2"/>
        <a:buChar char="§"/>
        <a:defRPr sz="1500">
          <a:solidFill>
            <a:schemeClr val="tx1"/>
          </a:solidFill>
          <a:latin typeface="+mn-lt"/>
        </a:defRPr>
      </a:lvl6pPr>
      <a:lvl7pPr marL="2118122" indent="-146447" algn="l" rtl="0" fontAlgn="base">
        <a:lnSpc>
          <a:spcPct val="120000"/>
        </a:lnSpc>
        <a:spcBef>
          <a:spcPct val="20000"/>
        </a:spcBef>
        <a:spcAft>
          <a:spcPct val="0"/>
        </a:spcAft>
        <a:buClr>
          <a:srgbClr val="182075"/>
        </a:buClr>
        <a:buFont typeface="Wingdings" pitchFamily="2" charset="2"/>
        <a:buChar char="§"/>
        <a:defRPr sz="1500">
          <a:solidFill>
            <a:schemeClr val="tx1"/>
          </a:solidFill>
          <a:latin typeface="+mn-lt"/>
        </a:defRPr>
      </a:lvl7pPr>
      <a:lvl8pPr marL="2461022" indent="-146447" algn="l" rtl="0" fontAlgn="base">
        <a:lnSpc>
          <a:spcPct val="120000"/>
        </a:lnSpc>
        <a:spcBef>
          <a:spcPct val="20000"/>
        </a:spcBef>
        <a:spcAft>
          <a:spcPct val="0"/>
        </a:spcAft>
        <a:buClr>
          <a:srgbClr val="182075"/>
        </a:buClr>
        <a:buFont typeface="Wingdings" pitchFamily="2" charset="2"/>
        <a:buChar char="§"/>
        <a:defRPr sz="1500">
          <a:solidFill>
            <a:schemeClr val="tx1"/>
          </a:solidFill>
          <a:latin typeface="+mn-lt"/>
        </a:defRPr>
      </a:lvl8pPr>
      <a:lvl9pPr marL="2803922" indent="-146447" algn="l" rtl="0" fontAlgn="base">
        <a:lnSpc>
          <a:spcPct val="120000"/>
        </a:lnSpc>
        <a:spcBef>
          <a:spcPct val="20000"/>
        </a:spcBef>
        <a:spcAft>
          <a:spcPct val="0"/>
        </a:spcAft>
        <a:buClr>
          <a:srgbClr val="182075"/>
        </a:buClr>
        <a:buFont typeface="Wingdings" pitchFamily="2" charset="2"/>
        <a:buChar char="§"/>
        <a:defRPr sz="150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0" y="1178511"/>
            <a:ext cx="8425316" cy="519345"/>
          </a:xfrm>
          <a:prstGeom prst="rect">
            <a:avLst/>
          </a:prstGeom>
        </p:spPr>
        <p:txBody>
          <a:bodyPr vert="horz" lIns="91440" tIns="45720" rIns="91440" bIns="45720" rtlCol="0" anchor="ctr">
            <a:normAutofit/>
          </a:bodyPr>
          <a:lstStyle/>
          <a:p>
            <a:r>
              <a:rPr lang="nl-NL"/>
              <a:t>Klik om de stijl te bewerken</a:t>
            </a:r>
            <a:endParaRPr lang="nl-NL" dirty="0"/>
          </a:p>
        </p:txBody>
      </p:sp>
      <p:sp>
        <p:nvSpPr>
          <p:cNvPr id="3" name="Text Placeholder 2"/>
          <p:cNvSpPr>
            <a:spLocks noGrp="1"/>
          </p:cNvSpPr>
          <p:nvPr>
            <p:ph type="body" idx="1"/>
          </p:nvPr>
        </p:nvSpPr>
        <p:spPr>
          <a:xfrm>
            <a:off x="337352" y="1697855"/>
            <a:ext cx="8425316" cy="29348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Footer Placeholder 4"/>
          <p:cNvSpPr>
            <a:spLocks noGrp="1"/>
          </p:cNvSpPr>
          <p:nvPr>
            <p:ph type="ftr" sz="quarter" idx="3"/>
          </p:nvPr>
        </p:nvSpPr>
        <p:spPr>
          <a:xfrm>
            <a:off x="346202" y="4843629"/>
            <a:ext cx="8416465" cy="240507"/>
          </a:xfrm>
          <a:prstGeom prst="rect">
            <a:avLst/>
          </a:prstGeom>
        </p:spPr>
        <p:txBody>
          <a:bodyPr vert="horz" lIns="91440" tIns="45720" rIns="91440" bIns="45720" rtlCol="0" anchor="ctr"/>
          <a:lstStyle>
            <a:lvl1pPr algn="l">
              <a:defRPr sz="945" cap="all" baseline="0">
                <a:solidFill>
                  <a:srgbClr val="FFFFFF"/>
                </a:solidFill>
                <a:latin typeface="+mn-lt"/>
              </a:defRPr>
            </a:lvl1pPr>
          </a:lstStyle>
          <a:p>
            <a:r>
              <a:rPr lang="nl-NL"/>
              <a:t>REGIONALE BIJEENKOMST 15 januari 2015</a:t>
            </a:r>
            <a:endParaRPr lang="nl-NL" dirty="0"/>
          </a:p>
        </p:txBody>
      </p:sp>
    </p:spTree>
    <p:extLst>
      <p:ext uri="{BB962C8B-B14F-4D97-AF65-F5344CB8AC3E}">
        <p14:creationId xmlns:p14="http://schemas.microsoft.com/office/powerpoint/2010/main" val="248612815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Lst>
  <p:hf sldNum="0" hdr="0" ftr="0" dt="0"/>
  <p:txStyles>
    <p:titleStyle>
      <a:lvl1pPr algn="l" defTabSz="462846" rtl="0" eaLnBrk="1" latinLnBrk="0" hangingPunct="1">
        <a:lnSpc>
          <a:spcPct val="90000"/>
        </a:lnSpc>
        <a:spcBef>
          <a:spcPct val="0"/>
        </a:spcBef>
        <a:buNone/>
        <a:defRPr sz="1350" b="1" kern="1200">
          <a:solidFill>
            <a:schemeClr val="tx1"/>
          </a:solidFill>
          <a:latin typeface="+mj-lt"/>
          <a:ea typeface="+mj-ea"/>
          <a:cs typeface="+mj-cs"/>
        </a:defRPr>
      </a:lvl1pPr>
    </p:titleStyle>
    <p:bodyStyle>
      <a:lvl1pPr marL="0" indent="0" algn="l" defTabSz="462846" rtl="0" eaLnBrk="1" latinLnBrk="0" hangingPunct="1">
        <a:lnSpc>
          <a:spcPts val="1485"/>
        </a:lnSpc>
        <a:spcBef>
          <a:spcPts val="0"/>
        </a:spcBef>
        <a:buFont typeface="Arial" panose="020B0604020202020204" pitchFamily="34" charset="0"/>
        <a:buNone/>
        <a:defRPr sz="1080" kern="1200">
          <a:solidFill>
            <a:schemeClr val="tx1"/>
          </a:solidFill>
          <a:latin typeface="+mn-lt"/>
          <a:ea typeface="+mn-ea"/>
          <a:cs typeface="+mn-cs"/>
        </a:defRPr>
      </a:lvl1pPr>
      <a:lvl2pPr marL="119997" indent="-119997" algn="l" defTabSz="462846" rtl="0" eaLnBrk="1" latinLnBrk="0" hangingPunct="1">
        <a:lnSpc>
          <a:spcPts val="1485"/>
        </a:lnSpc>
        <a:spcBef>
          <a:spcPts val="0"/>
        </a:spcBef>
        <a:buFontTx/>
        <a:buBlip>
          <a:blip r:embed="rId27"/>
        </a:buBlip>
        <a:defRPr sz="1080" kern="1200">
          <a:solidFill>
            <a:schemeClr val="tx1"/>
          </a:solidFill>
          <a:latin typeface="+mn-lt"/>
          <a:ea typeface="+mn-ea"/>
          <a:cs typeface="+mn-cs"/>
        </a:defRPr>
      </a:lvl2pPr>
      <a:lvl3pPr marL="238923" indent="-119997" algn="l" defTabSz="462846" rtl="0" eaLnBrk="1" latinLnBrk="0" hangingPunct="1">
        <a:lnSpc>
          <a:spcPts val="1485"/>
        </a:lnSpc>
        <a:spcBef>
          <a:spcPts val="0"/>
        </a:spcBef>
        <a:buFont typeface="Arial" panose="020B0604020202020204" pitchFamily="34" charset="0"/>
        <a:buChar char="•"/>
        <a:defRPr sz="1080" kern="1200">
          <a:solidFill>
            <a:schemeClr val="tx1"/>
          </a:solidFill>
          <a:latin typeface="+mn-lt"/>
          <a:ea typeface="+mn-ea"/>
          <a:cs typeface="+mn-cs"/>
        </a:defRPr>
      </a:lvl3pPr>
      <a:lvl4pPr marL="365349" indent="-126426" algn="l" defTabSz="462846" rtl="0" eaLnBrk="1" latinLnBrk="0" hangingPunct="1">
        <a:lnSpc>
          <a:spcPts val="1485"/>
        </a:lnSpc>
        <a:spcBef>
          <a:spcPts val="0"/>
        </a:spcBef>
        <a:buFont typeface="Arial" panose="020B0604020202020204" pitchFamily="34" charset="0"/>
        <a:buChar char="•"/>
        <a:defRPr sz="1080" kern="1200">
          <a:solidFill>
            <a:schemeClr val="tx1"/>
          </a:solidFill>
          <a:latin typeface="+mn-lt"/>
          <a:ea typeface="+mn-ea"/>
          <a:cs typeface="+mn-cs"/>
        </a:defRPr>
      </a:lvl4pPr>
      <a:lvl5pPr marL="484274" indent="-118926" algn="l" defTabSz="462846" rtl="0" eaLnBrk="1" latinLnBrk="0" hangingPunct="1">
        <a:lnSpc>
          <a:spcPts val="1485"/>
        </a:lnSpc>
        <a:spcBef>
          <a:spcPts val="0"/>
        </a:spcBef>
        <a:buFont typeface="Arial" panose="020B0604020202020204" pitchFamily="34" charset="0"/>
        <a:buChar char="•"/>
        <a:defRPr sz="1080" kern="1200">
          <a:solidFill>
            <a:schemeClr val="tx1"/>
          </a:solidFill>
          <a:latin typeface="+mn-lt"/>
          <a:ea typeface="+mn-ea"/>
          <a:cs typeface="+mn-cs"/>
        </a:defRPr>
      </a:lvl5pPr>
      <a:lvl6pPr marL="1272828" indent="-115712" algn="l" defTabSz="462846"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6pPr>
      <a:lvl7pPr marL="1504251" indent="-115712" algn="l" defTabSz="462846"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7pPr>
      <a:lvl8pPr marL="1735674" indent="-115712" algn="l" defTabSz="462846"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8pPr>
      <a:lvl9pPr marL="1967097" indent="-115712" algn="l" defTabSz="462846"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9pPr>
    </p:bodyStyle>
    <p:otherStyle>
      <a:defPPr>
        <a:defRPr lang="nl-NL"/>
      </a:defPPr>
      <a:lvl1pPr marL="0" algn="l" defTabSz="462846" rtl="0" eaLnBrk="1" latinLnBrk="0" hangingPunct="1">
        <a:defRPr sz="911" kern="1200">
          <a:solidFill>
            <a:schemeClr val="tx1"/>
          </a:solidFill>
          <a:latin typeface="+mn-lt"/>
          <a:ea typeface="+mn-ea"/>
          <a:cs typeface="+mn-cs"/>
        </a:defRPr>
      </a:lvl1pPr>
      <a:lvl2pPr marL="231423" algn="l" defTabSz="462846" rtl="0" eaLnBrk="1" latinLnBrk="0" hangingPunct="1">
        <a:defRPr sz="911" kern="1200">
          <a:solidFill>
            <a:schemeClr val="tx1"/>
          </a:solidFill>
          <a:latin typeface="+mn-lt"/>
          <a:ea typeface="+mn-ea"/>
          <a:cs typeface="+mn-cs"/>
        </a:defRPr>
      </a:lvl2pPr>
      <a:lvl3pPr marL="462846" algn="l" defTabSz="462846" rtl="0" eaLnBrk="1" latinLnBrk="0" hangingPunct="1">
        <a:defRPr sz="911" kern="1200">
          <a:solidFill>
            <a:schemeClr val="tx1"/>
          </a:solidFill>
          <a:latin typeface="+mn-lt"/>
          <a:ea typeface="+mn-ea"/>
          <a:cs typeface="+mn-cs"/>
        </a:defRPr>
      </a:lvl3pPr>
      <a:lvl4pPr marL="694270" algn="l" defTabSz="462846" rtl="0" eaLnBrk="1" latinLnBrk="0" hangingPunct="1">
        <a:defRPr sz="911" kern="1200">
          <a:solidFill>
            <a:schemeClr val="tx1"/>
          </a:solidFill>
          <a:latin typeface="+mn-lt"/>
          <a:ea typeface="+mn-ea"/>
          <a:cs typeface="+mn-cs"/>
        </a:defRPr>
      </a:lvl4pPr>
      <a:lvl5pPr marL="925693" algn="l" defTabSz="462846" rtl="0" eaLnBrk="1" latinLnBrk="0" hangingPunct="1">
        <a:defRPr sz="911" kern="1200">
          <a:solidFill>
            <a:schemeClr val="tx1"/>
          </a:solidFill>
          <a:latin typeface="+mn-lt"/>
          <a:ea typeface="+mn-ea"/>
          <a:cs typeface="+mn-cs"/>
        </a:defRPr>
      </a:lvl5pPr>
      <a:lvl6pPr marL="1157116" algn="l" defTabSz="462846" rtl="0" eaLnBrk="1" latinLnBrk="0" hangingPunct="1">
        <a:defRPr sz="911" kern="1200">
          <a:solidFill>
            <a:schemeClr val="tx1"/>
          </a:solidFill>
          <a:latin typeface="+mn-lt"/>
          <a:ea typeface="+mn-ea"/>
          <a:cs typeface="+mn-cs"/>
        </a:defRPr>
      </a:lvl6pPr>
      <a:lvl7pPr marL="1388539" algn="l" defTabSz="462846" rtl="0" eaLnBrk="1" latinLnBrk="0" hangingPunct="1">
        <a:defRPr sz="911" kern="1200">
          <a:solidFill>
            <a:schemeClr val="tx1"/>
          </a:solidFill>
          <a:latin typeface="+mn-lt"/>
          <a:ea typeface="+mn-ea"/>
          <a:cs typeface="+mn-cs"/>
        </a:defRPr>
      </a:lvl7pPr>
      <a:lvl8pPr marL="1619962" algn="l" defTabSz="462846" rtl="0" eaLnBrk="1" latinLnBrk="0" hangingPunct="1">
        <a:defRPr sz="911" kern="1200">
          <a:solidFill>
            <a:schemeClr val="tx1"/>
          </a:solidFill>
          <a:latin typeface="+mn-lt"/>
          <a:ea typeface="+mn-ea"/>
          <a:cs typeface="+mn-cs"/>
        </a:defRPr>
      </a:lvl8pPr>
      <a:lvl9pPr marL="1851386" algn="l" defTabSz="462846" rtl="0" eaLnBrk="1" latinLnBrk="0" hangingPunct="1">
        <a:defRPr sz="9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5.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6.xml"/><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err="1"/>
              <a:t>Sociaal-economische</a:t>
            </a:r>
            <a:r>
              <a:rPr lang="en-US" sz="2800" dirty="0"/>
              <a:t> </a:t>
            </a:r>
            <a:r>
              <a:rPr lang="en-US" sz="2800" dirty="0" err="1"/>
              <a:t>gezondheidsverschillen</a:t>
            </a:r>
            <a:r>
              <a:rPr lang="en-US" sz="2800" dirty="0"/>
              <a:t>:</a:t>
            </a:r>
            <a:br>
              <a:rPr lang="en-US" sz="2800" dirty="0"/>
            </a:br>
            <a:r>
              <a:rPr lang="en-US" sz="2000" dirty="0"/>
              <a:t>Wat </a:t>
            </a:r>
            <a:r>
              <a:rPr lang="en-US" sz="2000" dirty="0" err="1"/>
              <a:t>kunnen</a:t>
            </a:r>
            <a:r>
              <a:rPr lang="en-US" sz="2000" dirty="0"/>
              <a:t> we </a:t>
            </a:r>
            <a:r>
              <a:rPr lang="en-US" sz="2000" dirty="0" err="1"/>
              <a:t>daarmee</a:t>
            </a:r>
            <a:r>
              <a:rPr lang="en-US" sz="2000" dirty="0"/>
              <a:t>?</a:t>
            </a:r>
          </a:p>
        </p:txBody>
      </p:sp>
      <p:sp>
        <p:nvSpPr>
          <p:cNvPr id="3" name="Subtitle 2"/>
          <p:cNvSpPr>
            <a:spLocks noGrp="1"/>
          </p:cNvSpPr>
          <p:nvPr>
            <p:ph type="subTitle" idx="1"/>
          </p:nvPr>
        </p:nvSpPr>
        <p:spPr>
          <a:xfrm>
            <a:off x="838200" y="4155926"/>
            <a:ext cx="7622232" cy="949474"/>
          </a:xfrm>
        </p:spPr>
        <p:txBody>
          <a:bodyPr/>
          <a:lstStyle/>
          <a:p>
            <a:r>
              <a:rPr lang="en-US" sz="1200" cap="none" dirty="0"/>
              <a:t>NVTZ, 7 </a:t>
            </a:r>
            <a:r>
              <a:rPr lang="en-US" sz="1200" cap="none" dirty="0" err="1"/>
              <a:t>juni</a:t>
            </a:r>
            <a:r>
              <a:rPr lang="en-US" sz="1200" cap="none" dirty="0"/>
              <a:t> 2018</a:t>
            </a:r>
          </a:p>
          <a:p>
            <a:r>
              <a:rPr lang="en-US" sz="1200" cap="none" dirty="0"/>
              <a:t>Dr. Erik Ruland, arts M&amp;G, senior </a:t>
            </a:r>
            <a:r>
              <a:rPr lang="en-US" sz="1200" cap="none" dirty="0" err="1"/>
              <a:t>opleider</a:t>
            </a:r>
            <a:r>
              <a:rPr lang="en-US" sz="1200" cap="none" dirty="0"/>
              <a:t> </a:t>
            </a:r>
            <a:r>
              <a:rPr lang="en-US" sz="1200" cap="none" dirty="0" err="1"/>
              <a:t>en</a:t>
            </a:r>
            <a:r>
              <a:rPr lang="en-US" sz="1200" cap="none" dirty="0"/>
              <a:t> consultant </a:t>
            </a:r>
            <a:r>
              <a:rPr lang="en-US" sz="1200" cap="none" dirty="0" err="1"/>
              <a:t>publieke</a:t>
            </a:r>
            <a:r>
              <a:rPr lang="en-US" sz="1200" cap="none" dirty="0"/>
              <a:t> </a:t>
            </a:r>
            <a:r>
              <a:rPr lang="en-US" sz="1200" cap="none" dirty="0" err="1"/>
              <a:t>gezondheid</a:t>
            </a:r>
            <a:r>
              <a:rPr lang="en-US" sz="1200" cap="none" dirty="0"/>
              <a:t> </a:t>
            </a:r>
          </a:p>
          <a:p>
            <a:r>
              <a:rPr lang="en-US" sz="1200" cap="none" dirty="0"/>
              <a:t>met dank </a:t>
            </a:r>
            <a:r>
              <a:rPr lang="en-US" sz="1200" cap="none" dirty="0" err="1"/>
              <a:t>aan</a:t>
            </a:r>
            <a:r>
              <a:rPr lang="en-US" sz="1200" cap="none" dirty="0"/>
              <a:t> </a:t>
            </a:r>
            <a:r>
              <a:rPr lang="en-US" sz="1200" cap="none" dirty="0" err="1"/>
              <a:t>drs.</a:t>
            </a:r>
            <a:r>
              <a:rPr lang="en-US" sz="1200" cap="none" dirty="0"/>
              <a:t> Annelies </a:t>
            </a:r>
            <a:r>
              <a:rPr lang="en-US" sz="1200" cap="none" dirty="0" err="1"/>
              <a:t>Acda</a:t>
            </a:r>
            <a:r>
              <a:rPr lang="en-US" sz="1200" cap="none" dirty="0"/>
              <a:t> (Pharos), dr. M. </a:t>
            </a:r>
            <a:r>
              <a:rPr lang="en-US" sz="1200" cap="none" dirty="0" err="1"/>
              <a:t>Bruynzeels</a:t>
            </a:r>
            <a:r>
              <a:rPr lang="en-US" sz="1200" cap="none" dirty="0"/>
              <a:t> (</a:t>
            </a:r>
            <a:r>
              <a:rPr lang="en-US" sz="1200" cap="none" dirty="0" err="1"/>
              <a:t>JvEs</a:t>
            </a:r>
            <a:r>
              <a:rPr lang="en-US" sz="1200" cap="none" dirty="0"/>
              <a:t> Inst.), prof. L. </a:t>
            </a:r>
            <a:r>
              <a:rPr lang="en-US" sz="1200" cap="none" dirty="0" err="1"/>
              <a:t>Burdorf</a:t>
            </a:r>
            <a:r>
              <a:rPr lang="en-US" sz="1200" cap="none" dirty="0"/>
              <a:t> (EUR), </a:t>
            </a:r>
            <a:br>
              <a:rPr lang="en-US" sz="1200" cap="none" dirty="0"/>
            </a:br>
            <a:r>
              <a:rPr lang="en-US" sz="1200" cap="none" dirty="0"/>
              <a:t>dr. W. </a:t>
            </a:r>
            <a:r>
              <a:rPr lang="en-US" sz="1200" cap="none" dirty="0" err="1"/>
              <a:t>Gorissen</a:t>
            </a:r>
            <a:r>
              <a:rPr lang="en-US" sz="1200" cap="none" dirty="0"/>
              <a:t> (</a:t>
            </a:r>
            <a:r>
              <a:rPr lang="en-US" sz="1200" cap="none" dirty="0" err="1"/>
              <a:t>Nji</a:t>
            </a:r>
            <a:r>
              <a:rPr lang="en-US" sz="1200" cap="none" dirty="0"/>
              <a:t>), prof. M. Jansen (UM), prof. J. </a:t>
            </a:r>
            <a:r>
              <a:rPr lang="en-US" sz="1200" cap="none" dirty="0" err="1"/>
              <a:t>Mackenbach</a:t>
            </a:r>
            <a:r>
              <a:rPr lang="en-US" sz="1200" cap="none" dirty="0"/>
              <a:t> (EUR)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0FEA7ABE-44ED-432C-952A-DE9E93432DFE}"/>
              </a:ext>
            </a:extLst>
          </p:cNvPr>
          <p:cNvSpPr txBox="1">
            <a:spLocks/>
          </p:cNvSpPr>
          <p:nvPr/>
        </p:nvSpPr>
        <p:spPr>
          <a:xfrm>
            <a:off x="899592" y="127993"/>
            <a:ext cx="6934200" cy="460771"/>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r>
              <a:rPr lang="nl-NL" dirty="0" smtClean="0"/>
              <a:t>Het percentage LSES in de bevolking neemt af..</a:t>
            </a:r>
            <a:endParaRPr lang="nl-NL" dirty="0"/>
          </a:p>
        </p:txBody>
      </p:sp>
      <p:sp>
        <p:nvSpPr>
          <p:cNvPr id="4" name="Title 1">
            <a:extLst>
              <a:ext uri="{FF2B5EF4-FFF2-40B4-BE49-F238E27FC236}">
                <a16:creationId xmlns:a16="http://schemas.microsoft.com/office/drawing/2014/main" id="{85908384-CCED-4CE9-907E-F44F501C69CB}"/>
              </a:ext>
            </a:extLst>
          </p:cNvPr>
          <p:cNvSpPr txBox="1">
            <a:spLocks/>
          </p:cNvSpPr>
          <p:nvPr/>
        </p:nvSpPr>
        <p:spPr>
          <a:xfrm>
            <a:off x="2133600" y="4605971"/>
            <a:ext cx="6934200" cy="460771"/>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r>
              <a:rPr lang="nl-NL" dirty="0" smtClean="0"/>
              <a:t>.. Maar de ernst voor de achterblijvers niet. </a:t>
            </a:r>
            <a:br>
              <a:rPr lang="nl-NL" dirty="0" smtClean="0"/>
            </a:br>
            <a:r>
              <a:rPr lang="nl-NL" dirty="0" smtClean="0"/>
              <a:t>Hoe </a:t>
            </a:r>
            <a:r>
              <a:rPr lang="nl-NL" dirty="0"/>
              <a:t>komt dit nou?</a:t>
            </a:r>
          </a:p>
        </p:txBody>
      </p:sp>
      <p:pic>
        <p:nvPicPr>
          <p:cNvPr id="5" name="Afbeelding 4"/>
          <p:cNvPicPr>
            <a:picLocks noChangeAspect="1"/>
          </p:cNvPicPr>
          <p:nvPr/>
        </p:nvPicPr>
        <p:blipFill>
          <a:blip r:embed="rId2"/>
          <a:stretch>
            <a:fillRect/>
          </a:stretch>
        </p:blipFill>
        <p:spPr>
          <a:xfrm>
            <a:off x="1835696" y="699542"/>
            <a:ext cx="4896544" cy="3609308"/>
          </a:xfrm>
          <a:prstGeom prst="rect">
            <a:avLst/>
          </a:prstGeom>
        </p:spPr>
      </p:pic>
    </p:spTree>
    <p:extLst>
      <p:ext uri="{BB962C8B-B14F-4D97-AF65-F5344CB8AC3E}">
        <p14:creationId xmlns:p14="http://schemas.microsoft.com/office/powerpoint/2010/main" val="292989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2835" y="4612060"/>
            <a:ext cx="4759685" cy="627534"/>
          </a:xfrm>
        </p:spPr>
        <p:txBody>
          <a:bodyPr>
            <a:normAutofit fontScale="47500" lnSpcReduction="20000"/>
          </a:bodyPr>
          <a:lstStyle/>
          <a:p>
            <a:r>
              <a:rPr lang="en-US" cap="none" dirty="0"/>
              <a:t>         Figure  </a:t>
            </a:r>
            <a:br>
              <a:rPr lang="en-US" cap="none" dirty="0"/>
            </a:br>
            <a:r>
              <a:rPr lang="en-US" cap="none" dirty="0"/>
              <a:t>Physical and mental health comorbidity and the association with socioeconomic status. </a:t>
            </a:r>
            <a:br>
              <a:rPr lang="en-US" cap="none" dirty="0"/>
            </a:br>
            <a:r>
              <a:rPr lang="en-US" cap="none" dirty="0"/>
              <a:t>On socioeconomic status scale, 1=most affluent and 10=most deprived.</a:t>
            </a:r>
          </a:p>
        </p:txBody>
      </p:sp>
      <p:pic>
        <p:nvPicPr>
          <p:cNvPr id="4" name="Afbeelding 3"/>
          <p:cNvPicPr>
            <a:picLocks noChangeAspect="1"/>
          </p:cNvPicPr>
          <p:nvPr/>
        </p:nvPicPr>
        <p:blipFill>
          <a:blip r:embed="rId3"/>
          <a:stretch>
            <a:fillRect/>
          </a:stretch>
        </p:blipFill>
        <p:spPr>
          <a:xfrm>
            <a:off x="2381743" y="800406"/>
            <a:ext cx="5624564" cy="3643552"/>
          </a:xfrm>
          <a:prstGeom prst="rect">
            <a:avLst/>
          </a:prstGeom>
        </p:spPr>
      </p:pic>
      <p:pic>
        <p:nvPicPr>
          <p:cNvPr id="8" name="Afbeelding 7"/>
          <p:cNvPicPr>
            <a:picLocks noChangeAspect="1"/>
          </p:cNvPicPr>
          <p:nvPr/>
        </p:nvPicPr>
        <p:blipFill>
          <a:blip r:embed="rId4"/>
          <a:stretch>
            <a:fillRect/>
          </a:stretch>
        </p:blipFill>
        <p:spPr>
          <a:xfrm>
            <a:off x="179512" y="4443958"/>
            <a:ext cx="4344593" cy="805198"/>
          </a:xfrm>
          <a:prstGeom prst="rect">
            <a:avLst/>
          </a:prstGeom>
        </p:spPr>
      </p:pic>
      <p:sp>
        <p:nvSpPr>
          <p:cNvPr id="2" name="Title 1"/>
          <p:cNvSpPr>
            <a:spLocks noGrp="1"/>
          </p:cNvSpPr>
          <p:nvPr>
            <p:ph type="title"/>
          </p:nvPr>
        </p:nvSpPr>
        <p:spPr>
          <a:xfrm>
            <a:off x="2107560" y="217673"/>
            <a:ext cx="6934200" cy="805198"/>
          </a:xfrm>
        </p:spPr>
        <p:txBody>
          <a:bodyPr/>
          <a:lstStyle/>
          <a:p>
            <a:r>
              <a:rPr lang="nl-NL" dirty="0"/>
              <a:t>LSES heeft veel grotere kans op Fysieke en mentale </a:t>
            </a:r>
            <a:r>
              <a:rPr lang="nl-NL" dirty="0" err="1"/>
              <a:t>comorbiditeit</a:t>
            </a:r>
            <a:r>
              <a:rPr lang="en-US" dirty="0"/>
              <a:t/>
            </a:r>
            <a:br>
              <a:rPr lang="en-US" dirty="0"/>
            </a:br>
            <a:r>
              <a:rPr lang="en-US" sz="1000" dirty="0"/>
              <a:t>(</a:t>
            </a:r>
            <a:r>
              <a:rPr lang="en-US" sz="1000" cap="none" dirty="0" err="1"/>
              <a:t>cijfers</a:t>
            </a:r>
            <a:r>
              <a:rPr lang="en-US" sz="1000" cap="none" dirty="0"/>
              <a:t> </a:t>
            </a:r>
            <a:r>
              <a:rPr lang="en-US" sz="1000" cap="none" dirty="0" err="1"/>
              <a:t>uit</a:t>
            </a:r>
            <a:r>
              <a:rPr lang="en-US" sz="1000" cap="none" dirty="0"/>
              <a:t> </a:t>
            </a:r>
            <a:r>
              <a:rPr lang="en-US" sz="1000" cap="none" dirty="0" err="1"/>
              <a:t>Schotland</a:t>
            </a:r>
            <a:r>
              <a:rPr lang="en-US" sz="1000" cap="none" dirty="0"/>
              <a:t>, 2007</a:t>
            </a:r>
            <a:r>
              <a:rPr lang="en-US" sz="10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7171" y="1178510"/>
            <a:ext cx="6316684" cy="985536"/>
          </a:xfrm>
        </p:spPr>
        <p:txBody>
          <a:bodyPr>
            <a:normAutofit/>
          </a:bodyPr>
          <a:lstStyle/>
          <a:p>
            <a:r>
              <a:rPr lang="nl-NL" sz="1890" dirty="0">
                <a:solidFill>
                  <a:srgbClr val="003869"/>
                </a:solidFill>
              </a:rPr>
              <a:t>Enkele feiten</a:t>
            </a:r>
            <a:br>
              <a:rPr lang="nl-NL" sz="1890" dirty="0">
                <a:solidFill>
                  <a:srgbClr val="003869"/>
                </a:solidFill>
              </a:rPr>
            </a:br>
            <a:r>
              <a:rPr lang="nl-NL" dirty="0">
                <a:solidFill>
                  <a:srgbClr val="003869"/>
                </a:solidFill>
              </a:rPr>
              <a:t>laagopgeleid vs. hoogopgeleid</a:t>
            </a:r>
          </a:p>
        </p:txBody>
      </p:sp>
      <p:pic>
        <p:nvPicPr>
          <p:cNvPr id="6" name="Afbeelding 5" descr="logo-gezond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768" y="249492"/>
            <a:ext cx="2213439" cy="885699"/>
          </a:xfrm>
          <a:prstGeom prst="rect">
            <a:avLst/>
          </a:prstGeom>
        </p:spPr>
      </p:pic>
      <p:sp>
        <p:nvSpPr>
          <p:cNvPr id="4" name="Rechthoekig bijschrift 3"/>
          <p:cNvSpPr/>
          <p:nvPr/>
        </p:nvSpPr>
        <p:spPr>
          <a:xfrm>
            <a:off x="4704850" y="1487109"/>
            <a:ext cx="2933298" cy="889610"/>
          </a:xfrm>
          <a:prstGeom prst="wedgeRectCallou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2"/>
            <a:endParaRPr lang="nl-NL" sz="1350">
              <a:solidFill>
                <a:prstClr val="white"/>
              </a:solidFill>
              <a:latin typeface="Arial"/>
            </a:endParaRPr>
          </a:p>
        </p:txBody>
      </p:sp>
      <p:sp>
        <p:nvSpPr>
          <p:cNvPr id="5" name="Tekstvak 4"/>
          <p:cNvSpPr txBox="1"/>
          <p:nvPr/>
        </p:nvSpPr>
        <p:spPr>
          <a:xfrm>
            <a:off x="4833811" y="1512689"/>
            <a:ext cx="2729369" cy="1172629"/>
          </a:xfrm>
          <a:prstGeom prst="rect">
            <a:avLst/>
          </a:prstGeom>
          <a:noFill/>
        </p:spPr>
        <p:txBody>
          <a:bodyPr wrap="square" rtlCol="0">
            <a:spAutoFit/>
          </a:bodyPr>
          <a:lstStyle/>
          <a:p>
            <a:pPr defTabSz="685692"/>
            <a:r>
              <a:rPr lang="nl-NL" sz="1080" b="1" dirty="0">
                <a:solidFill>
                  <a:srgbClr val="003869"/>
                </a:solidFill>
                <a:latin typeface="Arial"/>
              </a:rPr>
              <a:t>Leefstijl </a:t>
            </a:r>
          </a:p>
          <a:p>
            <a:pPr marL="192853" indent="-192853" defTabSz="685692">
              <a:buFont typeface="Courier New" panose="02070309020205020404" pitchFamily="49" charset="0"/>
              <a:buChar char="o"/>
            </a:pPr>
            <a:r>
              <a:rPr lang="nl-NL" sz="1080" dirty="0">
                <a:solidFill>
                  <a:srgbClr val="003869"/>
                </a:solidFill>
                <a:latin typeface="Arial"/>
              </a:rPr>
              <a:t>Roken 2 keer zo vaak</a:t>
            </a:r>
          </a:p>
          <a:p>
            <a:pPr marL="192853" indent="-192853" defTabSz="685692">
              <a:buFont typeface="Courier New" panose="02070309020205020404" pitchFamily="49" charset="0"/>
              <a:buChar char="o"/>
            </a:pPr>
            <a:r>
              <a:rPr lang="nl-NL" sz="1080" dirty="0">
                <a:solidFill>
                  <a:srgbClr val="003869"/>
                </a:solidFill>
                <a:latin typeface="Arial"/>
              </a:rPr>
              <a:t>Hebben 3 keer zo vaak </a:t>
            </a:r>
            <a:r>
              <a:rPr lang="nl-NL" sz="1080" dirty="0" smtClean="0">
                <a:solidFill>
                  <a:srgbClr val="003869"/>
                </a:solidFill>
                <a:latin typeface="Arial"/>
              </a:rPr>
              <a:t>obesitas</a:t>
            </a:r>
          </a:p>
          <a:p>
            <a:pPr marL="192853" indent="-192853" defTabSz="685692">
              <a:buFont typeface="Courier New" panose="02070309020205020404" pitchFamily="49" charset="0"/>
              <a:buChar char="o"/>
            </a:pPr>
            <a:r>
              <a:rPr lang="nl-NL" sz="1080" dirty="0" err="1" smtClean="0">
                <a:solidFill>
                  <a:srgbClr val="003869"/>
                </a:solidFill>
                <a:latin typeface="Arial"/>
              </a:rPr>
              <a:t>Enz</a:t>
            </a:r>
            <a:r>
              <a:rPr lang="nl-NL" sz="1080" dirty="0" smtClean="0">
                <a:solidFill>
                  <a:srgbClr val="003869"/>
                </a:solidFill>
                <a:latin typeface="Arial"/>
              </a:rPr>
              <a:t>…</a:t>
            </a:r>
            <a:endParaRPr lang="nl-NL" sz="1080" dirty="0">
              <a:solidFill>
                <a:srgbClr val="003869"/>
              </a:solidFill>
              <a:latin typeface="Arial"/>
            </a:endParaRPr>
          </a:p>
          <a:p>
            <a:pPr marL="231423" indent="-231423" defTabSz="685692">
              <a:buFont typeface="Courier New" panose="02070309020205020404" pitchFamily="49" charset="0"/>
              <a:buChar char="o"/>
            </a:pPr>
            <a:endParaRPr lang="en-US" sz="1350" dirty="0">
              <a:solidFill>
                <a:srgbClr val="003869"/>
              </a:solidFill>
              <a:latin typeface="Arial"/>
            </a:endParaRPr>
          </a:p>
          <a:p>
            <a:pPr defTabSz="685692"/>
            <a:endParaRPr lang="nl-NL" sz="1350" dirty="0">
              <a:solidFill>
                <a:prstClr val="black"/>
              </a:solidFill>
              <a:latin typeface="Arial"/>
            </a:endParaRPr>
          </a:p>
        </p:txBody>
      </p:sp>
      <p:sp>
        <p:nvSpPr>
          <p:cNvPr id="10" name="Rechthoekig bijschrift 9"/>
          <p:cNvSpPr/>
          <p:nvPr/>
        </p:nvSpPr>
        <p:spPr>
          <a:xfrm>
            <a:off x="1397170" y="2855872"/>
            <a:ext cx="2933298" cy="1022851"/>
          </a:xfrm>
          <a:prstGeom prst="wedgeRectCallou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2"/>
            <a:endParaRPr lang="nl-NL" sz="1350">
              <a:solidFill>
                <a:prstClr val="white"/>
              </a:solidFill>
              <a:latin typeface="Arial"/>
            </a:endParaRPr>
          </a:p>
        </p:txBody>
      </p:sp>
      <p:sp>
        <p:nvSpPr>
          <p:cNvPr id="11" name="Tekstvak 10"/>
          <p:cNvSpPr txBox="1"/>
          <p:nvPr/>
        </p:nvSpPr>
        <p:spPr>
          <a:xfrm>
            <a:off x="1499135" y="2973627"/>
            <a:ext cx="2729369" cy="1172629"/>
          </a:xfrm>
          <a:prstGeom prst="rect">
            <a:avLst/>
          </a:prstGeom>
          <a:noFill/>
        </p:spPr>
        <p:txBody>
          <a:bodyPr wrap="square" rtlCol="0">
            <a:spAutoFit/>
          </a:bodyPr>
          <a:lstStyle/>
          <a:p>
            <a:pPr defTabSz="685692"/>
            <a:r>
              <a:rPr lang="nl-NL" sz="1080" dirty="0">
                <a:solidFill>
                  <a:srgbClr val="003869"/>
                </a:solidFill>
                <a:latin typeface="Arial"/>
              </a:rPr>
              <a:t>(</a:t>
            </a:r>
            <a:r>
              <a:rPr lang="nl-NL" sz="1080" b="1" dirty="0">
                <a:solidFill>
                  <a:srgbClr val="003869"/>
                </a:solidFill>
                <a:latin typeface="Arial"/>
              </a:rPr>
              <a:t>Chronische) aandoeningen</a:t>
            </a:r>
          </a:p>
          <a:p>
            <a:pPr marL="192853" indent="-192853" defTabSz="685692">
              <a:buFont typeface="Courier New" panose="02070309020205020404" pitchFamily="49" charset="0"/>
              <a:buChar char="o"/>
            </a:pPr>
            <a:r>
              <a:rPr lang="nl-NL" sz="1080" dirty="0">
                <a:solidFill>
                  <a:srgbClr val="003869"/>
                </a:solidFill>
                <a:latin typeface="Arial"/>
              </a:rPr>
              <a:t>Hebben 5 keer zo vaak COPD</a:t>
            </a:r>
          </a:p>
          <a:p>
            <a:pPr marL="192853" indent="-192853" defTabSz="685692">
              <a:buFont typeface="Courier New" panose="02070309020205020404" pitchFamily="49" charset="0"/>
              <a:buChar char="o"/>
            </a:pPr>
            <a:r>
              <a:rPr lang="nl-NL" sz="1080" dirty="0">
                <a:solidFill>
                  <a:srgbClr val="003869"/>
                </a:solidFill>
                <a:latin typeface="Arial"/>
              </a:rPr>
              <a:t>Hebben 6 keer zo vaak diabetes</a:t>
            </a:r>
          </a:p>
          <a:p>
            <a:pPr marL="192853" indent="-192853" defTabSz="685692">
              <a:buFont typeface="Courier New" panose="02070309020205020404" pitchFamily="49" charset="0"/>
              <a:buChar char="o"/>
            </a:pPr>
            <a:r>
              <a:rPr lang="nl-NL" sz="1080" dirty="0">
                <a:solidFill>
                  <a:srgbClr val="003869"/>
                </a:solidFill>
                <a:latin typeface="Arial"/>
              </a:rPr>
              <a:t>Kampen 3 keer zo vaak met depressie</a:t>
            </a:r>
          </a:p>
          <a:p>
            <a:pPr marL="231423" indent="-231423" defTabSz="685692">
              <a:buFont typeface="Courier New" panose="02070309020205020404" pitchFamily="49" charset="0"/>
              <a:buChar char="o"/>
            </a:pPr>
            <a:endParaRPr lang="en-US" sz="1350" dirty="0">
              <a:solidFill>
                <a:prstClr val="black"/>
              </a:solidFill>
              <a:latin typeface="Arial"/>
            </a:endParaRPr>
          </a:p>
          <a:p>
            <a:pPr defTabSz="685692"/>
            <a:endParaRPr lang="nl-NL" sz="1350" dirty="0">
              <a:solidFill>
                <a:prstClr val="black"/>
              </a:solidFill>
              <a:latin typeface="Arial"/>
            </a:endParaRPr>
          </a:p>
        </p:txBody>
      </p:sp>
      <p:pic>
        <p:nvPicPr>
          <p:cNvPr id="13" name="Picture 2" descr="Afbeeldingsresultaat voor facts"/>
          <p:cNvPicPr>
            <a:picLocks noChangeAspect="1" noChangeArrowheads="1"/>
          </p:cNvPicPr>
          <p:nvPr/>
        </p:nvPicPr>
        <p:blipFill rotWithShape="1">
          <a:blip r:embed="rId4">
            <a:extLst>
              <a:ext uri="{28A0092B-C50C-407E-A947-70E740481C1C}">
                <a14:useLocalDpi xmlns:a14="http://schemas.microsoft.com/office/drawing/2010/main" val="0"/>
              </a:ext>
            </a:extLst>
          </a:blip>
          <a:srcRect l="14749" t="21392"/>
          <a:stretch/>
        </p:blipFill>
        <p:spPr bwMode="auto">
          <a:xfrm>
            <a:off x="5837885" y="3559184"/>
            <a:ext cx="2161866" cy="124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56B0297-1E51-41DA-A923-95F313061035}"/>
              </a:ext>
            </a:extLst>
          </p:cNvPr>
          <p:cNvSpPr>
            <a:spLocks noGrp="1"/>
          </p:cNvSpPr>
          <p:nvPr>
            <p:ph type="title" idx="4294967295"/>
          </p:nvPr>
        </p:nvSpPr>
        <p:spPr>
          <a:xfrm>
            <a:off x="1485900" y="1306117"/>
            <a:ext cx="6172200" cy="650081"/>
          </a:xfrm>
        </p:spPr>
        <p:txBody>
          <a:bodyPr/>
          <a:lstStyle/>
          <a:p>
            <a:r>
              <a:rPr lang="nl-NL" altLang="nl-NL" sz="2100">
                <a:latin typeface="Arial" panose="020B0604020202020204" pitchFamily="34" charset="0"/>
                <a:ea typeface="ＭＳ Ｐゴシック" panose="020B0600070205080204" pitchFamily="34" charset="-128"/>
                <a:cs typeface="Arial" panose="020B0604020202020204" pitchFamily="34" charset="0"/>
              </a:rPr>
              <a:t>Stapeling van ongunstige factoren in krachtwijken</a:t>
            </a:r>
          </a:p>
        </p:txBody>
      </p:sp>
      <p:graphicFrame>
        <p:nvGraphicFramePr>
          <p:cNvPr id="1026" name="Object 1027">
            <a:extLst>
              <a:ext uri="{FF2B5EF4-FFF2-40B4-BE49-F238E27FC236}">
                <a16:creationId xmlns:a16="http://schemas.microsoft.com/office/drawing/2014/main" id="{DBF6644F-79D9-42E2-A834-F058517A9A8D}"/>
              </a:ext>
            </a:extLst>
          </p:cNvPr>
          <p:cNvGraphicFramePr>
            <a:graphicFrameLocks noGrp="1" noChangeAspect="1"/>
          </p:cNvGraphicFramePr>
          <p:nvPr>
            <p:ph idx="4294967295"/>
          </p:nvPr>
        </p:nvGraphicFramePr>
        <p:xfrm>
          <a:off x="1893094" y="1956198"/>
          <a:ext cx="4421981" cy="2836069"/>
        </p:xfrm>
        <a:graphic>
          <a:graphicData uri="http://schemas.openxmlformats.org/presentationml/2006/ole">
            <mc:AlternateContent xmlns:mc="http://schemas.openxmlformats.org/markup-compatibility/2006">
              <mc:Choice xmlns:v="urn:schemas-microsoft-com:vml" Requires="v">
                <p:oleObj spid="_x0000_s1053" name="Grafiek" r:id="rId4" imgW="5895975" imgH="3781425" progId="Excel.Chart.8">
                  <p:embed/>
                </p:oleObj>
              </mc:Choice>
              <mc:Fallback>
                <p:oleObj name="Grafiek" r:id="rId4" imgW="5895975" imgH="3781425" progId="Excel.Chart.8">
                  <p:embed/>
                  <p:pic>
                    <p:nvPicPr>
                      <p:cNvPr id="1026" name="Object 1027">
                        <a:extLst>
                          <a:ext uri="{FF2B5EF4-FFF2-40B4-BE49-F238E27FC236}">
                            <a16:creationId xmlns:a16="http://schemas.microsoft.com/office/drawing/2014/main" id="{DBF6644F-79D9-42E2-A834-F058517A9A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094" y="1956198"/>
                        <a:ext cx="4421981" cy="2836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itle 1">
            <a:extLst>
              <a:ext uri="{FF2B5EF4-FFF2-40B4-BE49-F238E27FC236}">
                <a16:creationId xmlns:a16="http://schemas.microsoft.com/office/drawing/2014/main" id="{C1C7FB13-9D3A-42AC-8905-2A8E271FDE05}"/>
              </a:ext>
            </a:extLst>
          </p:cNvPr>
          <p:cNvSpPr txBox="1">
            <a:spLocks/>
          </p:cNvSpPr>
          <p:nvPr/>
        </p:nvSpPr>
        <p:spPr>
          <a:xfrm>
            <a:off x="251520" y="687534"/>
            <a:ext cx="3909864" cy="460771"/>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nl-NL" sz="2000" b="1" i="0" u="none" strike="noStrike" kern="1200" cap="all" spc="0" normalizeH="0" baseline="0" noProof="0" dirty="0">
                <a:ln>
                  <a:noFill/>
                </a:ln>
                <a:solidFill>
                  <a:srgbClr val="D53D20"/>
                </a:solidFill>
                <a:effectLst/>
                <a:uLnTx/>
                <a:uFillTx/>
                <a:latin typeface="Arial"/>
                <a:ea typeface="+mj-ea"/>
                <a:cs typeface="+mj-cs"/>
              </a:rPr>
              <a:t>2. In welke context?</a:t>
            </a:r>
          </a:p>
        </p:txBody>
      </p:sp>
    </p:spTree>
    <p:extLst>
      <p:ext uri="{BB962C8B-B14F-4D97-AF65-F5344CB8AC3E}">
        <p14:creationId xmlns:p14="http://schemas.microsoft.com/office/powerpoint/2010/main" val="199788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D327B26-90EA-4679-A8AB-3F57939D5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67744" y="504453"/>
            <a:ext cx="7397750" cy="4525963"/>
          </a:xfrm>
          <a:prstGeom prst="rect">
            <a:avLst/>
          </a:prstGeom>
          <a:noFill/>
        </p:spPr>
      </p:pic>
      <p:sp>
        <p:nvSpPr>
          <p:cNvPr id="4" name="Title 1">
            <a:extLst>
              <a:ext uri="{FF2B5EF4-FFF2-40B4-BE49-F238E27FC236}">
                <a16:creationId xmlns:a16="http://schemas.microsoft.com/office/drawing/2014/main" id="{537F3011-EDE6-44D2-B1BC-160D60C67C52}"/>
              </a:ext>
            </a:extLst>
          </p:cNvPr>
          <p:cNvSpPr txBox="1">
            <a:spLocks/>
          </p:cNvSpPr>
          <p:nvPr/>
        </p:nvSpPr>
        <p:spPr>
          <a:xfrm>
            <a:off x="5580112" y="4336641"/>
            <a:ext cx="4392488" cy="315199"/>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lvl="0" algn="l"/>
            <a:r>
              <a:rPr lang="nl-NL" sz="1200" cap="none" dirty="0"/>
              <a:t>, l</a:t>
            </a:r>
            <a:r>
              <a:rPr lang="nl-NL" sz="1100" cap="none" dirty="0"/>
              <a:t>aaggeletterdheid, vroegtijdige schoolverlaters</a:t>
            </a:r>
            <a:endParaRPr kumimoji="0" lang="nl-NL" sz="1100" u="none" strike="noStrike" kern="1200" cap="none" spc="0" normalizeH="0" noProof="0" dirty="0">
              <a:ln>
                <a:noFill/>
              </a:ln>
              <a:solidFill>
                <a:srgbClr val="D53D20"/>
              </a:solidFill>
              <a:effectLst/>
              <a:uLnTx/>
              <a:uFillTx/>
              <a:latin typeface="Arial"/>
              <a:ea typeface="+mj-ea"/>
              <a:cs typeface="+mj-cs"/>
            </a:endParaRPr>
          </a:p>
        </p:txBody>
      </p:sp>
    </p:spTree>
    <p:extLst>
      <p:ext uri="{BB962C8B-B14F-4D97-AF65-F5344CB8AC3E}">
        <p14:creationId xmlns:p14="http://schemas.microsoft.com/office/powerpoint/2010/main" val="123464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90" dirty="0">
                <a:solidFill>
                  <a:srgbClr val="003869"/>
                </a:solidFill>
              </a:rPr>
              <a:t>Enkele feiten</a:t>
            </a:r>
          </a:p>
        </p:txBody>
      </p:sp>
      <p:pic>
        <p:nvPicPr>
          <p:cNvPr id="6" name="Afbeelding 5" descr="logo-gezond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768" y="249492"/>
            <a:ext cx="2213439" cy="885699"/>
          </a:xfrm>
          <a:prstGeom prst="rect">
            <a:avLst/>
          </a:prstGeom>
        </p:spPr>
      </p:pic>
      <p:pic>
        <p:nvPicPr>
          <p:cNvPr id="1026" name="Picture 2" descr="Afbeeldingsresultaat voor facts"/>
          <p:cNvPicPr>
            <a:picLocks noChangeAspect="1" noChangeArrowheads="1"/>
          </p:cNvPicPr>
          <p:nvPr/>
        </p:nvPicPr>
        <p:blipFill rotWithShape="1">
          <a:blip r:embed="rId4">
            <a:extLst>
              <a:ext uri="{28A0092B-C50C-407E-A947-70E740481C1C}">
                <a14:useLocalDpi xmlns:a14="http://schemas.microsoft.com/office/drawing/2010/main" val="0"/>
              </a:ext>
            </a:extLst>
          </a:blip>
          <a:srcRect l="14749" t="21392"/>
          <a:stretch/>
        </p:blipFill>
        <p:spPr bwMode="auto">
          <a:xfrm>
            <a:off x="5837885" y="3559184"/>
            <a:ext cx="2161866" cy="1240707"/>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ig bijschrift 6"/>
          <p:cNvSpPr/>
          <p:nvPr/>
        </p:nvSpPr>
        <p:spPr>
          <a:xfrm>
            <a:off x="4780557" y="1135191"/>
            <a:ext cx="2933298" cy="1538502"/>
          </a:xfrm>
          <a:prstGeom prst="wedgeRectCallou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2"/>
            <a:endParaRPr lang="nl-NL" sz="1350">
              <a:solidFill>
                <a:prstClr val="white"/>
              </a:solidFill>
              <a:latin typeface="Arial"/>
            </a:endParaRPr>
          </a:p>
        </p:txBody>
      </p:sp>
      <p:sp>
        <p:nvSpPr>
          <p:cNvPr id="8" name="Tekstvak 7"/>
          <p:cNvSpPr txBox="1"/>
          <p:nvPr/>
        </p:nvSpPr>
        <p:spPr>
          <a:xfrm>
            <a:off x="4882521" y="1178511"/>
            <a:ext cx="2729369" cy="1837426"/>
          </a:xfrm>
          <a:prstGeom prst="rect">
            <a:avLst/>
          </a:prstGeom>
          <a:noFill/>
        </p:spPr>
        <p:txBody>
          <a:bodyPr wrap="square" rtlCol="0">
            <a:spAutoFit/>
          </a:bodyPr>
          <a:lstStyle/>
          <a:p>
            <a:pPr defTabSz="685692"/>
            <a:r>
              <a:rPr lang="nl-NL" sz="1080" b="1" dirty="0">
                <a:solidFill>
                  <a:srgbClr val="003869"/>
                </a:solidFill>
                <a:latin typeface="Arial"/>
              </a:rPr>
              <a:t>Slechte gezondheid is een van de belangrijkste redenen om niet te participeren</a:t>
            </a:r>
          </a:p>
          <a:p>
            <a:pPr marL="192853" indent="-192853" defTabSz="685692">
              <a:buFont typeface="Courier New" panose="02070309020205020404" pitchFamily="49" charset="0"/>
              <a:buChar char="o"/>
            </a:pPr>
            <a:r>
              <a:rPr lang="nl-NL" sz="1080" dirty="0">
                <a:solidFill>
                  <a:srgbClr val="003869"/>
                </a:solidFill>
                <a:latin typeface="Arial"/>
              </a:rPr>
              <a:t>50% van de mensen met een minder ervaren gezondheid werkt niet.</a:t>
            </a:r>
          </a:p>
          <a:p>
            <a:pPr marL="192853" indent="-192853" defTabSz="685692">
              <a:buFont typeface="Courier New" panose="02070309020205020404" pitchFamily="49" charset="0"/>
              <a:buChar char="o"/>
            </a:pPr>
            <a:r>
              <a:rPr lang="nl-NL" sz="1080" dirty="0">
                <a:solidFill>
                  <a:srgbClr val="003869"/>
                </a:solidFill>
                <a:latin typeface="Arial"/>
              </a:rPr>
              <a:t>60% van de sociaal uitgesloten mensen heeft 2 of meer chronische aandoeningen</a:t>
            </a:r>
          </a:p>
          <a:p>
            <a:pPr marL="231423" indent="-231423" defTabSz="685692">
              <a:buFont typeface="Courier New" panose="02070309020205020404" pitchFamily="49" charset="0"/>
              <a:buChar char="o"/>
            </a:pPr>
            <a:endParaRPr lang="en-US" sz="1350" dirty="0">
              <a:solidFill>
                <a:prstClr val="black"/>
              </a:solidFill>
              <a:latin typeface="Arial"/>
            </a:endParaRPr>
          </a:p>
          <a:p>
            <a:pPr defTabSz="685692"/>
            <a:endParaRPr lang="nl-NL" sz="1350" dirty="0">
              <a:solidFill>
                <a:prstClr val="black"/>
              </a:solidFill>
              <a:latin typeface="Arial"/>
            </a:endParaRPr>
          </a:p>
        </p:txBody>
      </p:sp>
      <p:sp>
        <p:nvSpPr>
          <p:cNvPr id="9" name="Rechthoekig bijschrift 8"/>
          <p:cNvSpPr/>
          <p:nvPr/>
        </p:nvSpPr>
        <p:spPr>
          <a:xfrm>
            <a:off x="1397170" y="2008160"/>
            <a:ext cx="2933298" cy="1022851"/>
          </a:xfrm>
          <a:prstGeom prst="wedgeRectCallou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2"/>
            <a:endParaRPr lang="nl-NL" sz="1350">
              <a:solidFill>
                <a:prstClr val="white"/>
              </a:solidFill>
              <a:latin typeface="Arial"/>
            </a:endParaRPr>
          </a:p>
        </p:txBody>
      </p:sp>
      <p:sp>
        <p:nvSpPr>
          <p:cNvPr id="10" name="Tekstvak 9"/>
          <p:cNvSpPr txBox="1"/>
          <p:nvPr/>
        </p:nvSpPr>
        <p:spPr>
          <a:xfrm>
            <a:off x="1506274" y="2074302"/>
            <a:ext cx="2729369" cy="1131079"/>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defTabSz="685692"/>
            <a:r>
              <a:rPr lang="nl-NL" sz="1080" b="1" dirty="0">
                <a:solidFill>
                  <a:srgbClr val="003869"/>
                </a:solidFill>
                <a:latin typeface="Arial"/>
              </a:rPr>
              <a:t>Armoede &amp; Schulden</a:t>
            </a:r>
          </a:p>
          <a:p>
            <a:pPr marL="192853" indent="-192853" defTabSz="685692">
              <a:buFont typeface="Courier New" panose="02070309020205020404" pitchFamily="49" charset="0"/>
              <a:buChar char="o"/>
            </a:pPr>
            <a:r>
              <a:rPr lang="nl-NL" sz="1080" dirty="0">
                <a:solidFill>
                  <a:srgbClr val="003869"/>
                </a:solidFill>
                <a:latin typeface="Arial"/>
              </a:rPr>
              <a:t>81% van de mensen met schulden heeft gezondheidsklachten</a:t>
            </a:r>
          </a:p>
          <a:p>
            <a:pPr marL="192853" indent="-192853" defTabSz="685692">
              <a:buFont typeface="Courier New" panose="02070309020205020404" pitchFamily="49" charset="0"/>
              <a:buChar char="o"/>
            </a:pPr>
            <a:r>
              <a:rPr lang="nl-NL" sz="1080" dirty="0">
                <a:solidFill>
                  <a:srgbClr val="003869"/>
                </a:solidFill>
                <a:latin typeface="Arial"/>
              </a:rPr>
              <a:t>Mensen met een chronische ziekte hebben 2 keer zo vaak schulden</a:t>
            </a:r>
            <a:endParaRPr lang="en-US" sz="1350" dirty="0">
              <a:solidFill>
                <a:srgbClr val="003869"/>
              </a:solidFill>
              <a:latin typeface="Arial"/>
            </a:endParaRPr>
          </a:p>
          <a:p>
            <a:pPr defTabSz="685692"/>
            <a:endParaRPr lang="nl-NL" sz="1350" dirty="0">
              <a:solidFill>
                <a:srgbClr val="EA5297"/>
              </a:solidFill>
              <a:latin typeface="Arial"/>
            </a:endParaRPr>
          </a:p>
        </p:txBody>
      </p:sp>
      <p:sp>
        <p:nvSpPr>
          <p:cNvPr id="11" name="Rechthoekig bijschrift 10"/>
          <p:cNvSpPr/>
          <p:nvPr/>
        </p:nvSpPr>
        <p:spPr>
          <a:xfrm>
            <a:off x="2334703" y="3440496"/>
            <a:ext cx="3183073" cy="1200370"/>
          </a:xfrm>
          <a:prstGeom prst="wedgeRectCallou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2"/>
            <a:endParaRPr lang="nl-NL" sz="1350">
              <a:solidFill>
                <a:prstClr val="white"/>
              </a:solidFill>
              <a:latin typeface="Arial"/>
            </a:endParaRPr>
          </a:p>
        </p:txBody>
      </p:sp>
      <p:sp>
        <p:nvSpPr>
          <p:cNvPr id="12" name="Tekstvak 11"/>
          <p:cNvSpPr txBox="1"/>
          <p:nvPr/>
        </p:nvSpPr>
        <p:spPr>
          <a:xfrm>
            <a:off x="2390964" y="3476373"/>
            <a:ext cx="3102950" cy="1297278"/>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defTabSz="685692"/>
            <a:r>
              <a:rPr lang="nl-NL" sz="1080" b="1" dirty="0">
                <a:solidFill>
                  <a:srgbClr val="003869"/>
                </a:solidFill>
                <a:latin typeface="Arial"/>
              </a:rPr>
              <a:t>Vaardigheden</a:t>
            </a:r>
          </a:p>
          <a:p>
            <a:pPr marL="192853" indent="-192853" defTabSz="685692">
              <a:buFont typeface="Courier New" panose="02070309020205020404" pitchFamily="49" charset="0"/>
              <a:buChar char="o"/>
            </a:pPr>
            <a:r>
              <a:rPr lang="nl-NL" sz="1080" dirty="0">
                <a:solidFill>
                  <a:srgbClr val="003869"/>
                </a:solidFill>
                <a:latin typeface="Arial"/>
              </a:rPr>
              <a:t>42% van de mensen die alleen basisonderwijs hebben gevolgd zijn laaggeletterd.</a:t>
            </a:r>
          </a:p>
          <a:p>
            <a:pPr marL="192853" indent="-192853" defTabSz="685692">
              <a:buFont typeface="Courier New" panose="02070309020205020404" pitchFamily="49" charset="0"/>
              <a:buChar char="o"/>
            </a:pPr>
            <a:r>
              <a:rPr lang="nl-NL" sz="1080" dirty="0">
                <a:solidFill>
                  <a:srgbClr val="003869"/>
                </a:solidFill>
                <a:latin typeface="Arial"/>
              </a:rPr>
              <a:t>28,7% van de Nederlanders heeft (zeer) beperkte gezondheidsvaardigheden</a:t>
            </a:r>
            <a:endParaRPr lang="nl-NL" sz="1350" dirty="0">
              <a:solidFill>
                <a:srgbClr val="003869"/>
              </a:solidFill>
              <a:latin typeface="Arial"/>
            </a:endParaRPr>
          </a:p>
          <a:p>
            <a:pPr defTabSz="685692"/>
            <a:endParaRPr lang="nl-NL" sz="1350" dirty="0">
              <a:solidFill>
                <a:srgbClr val="EA5297"/>
              </a:solidFill>
              <a:latin typeface="Arial"/>
            </a:endParaRPr>
          </a:p>
        </p:txBody>
      </p:sp>
    </p:spTree>
    <p:extLst>
      <p:ext uri="{BB962C8B-B14F-4D97-AF65-F5344CB8AC3E}">
        <p14:creationId xmlns:p14="http://schemas.microsoft.com/office/powerpoint/2010/main" val="12596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05979"/>
            <a:ext cx="7160096" cy="349547"/>
          </a:xfrm>
        </p:spPr>
        <p:txBody>
          <a:bodyPr/>
          <a:lstStyle/>
          <a:p>
            <a:r>
              <a:rPr lang="nl-NL" b="1" dirty="0"/>
              <a:t>2. Context</a:t>
            </a:r>
            <a:r>
              <a:rPr lang="nl-NL" dirty="0"/>
              <a:t>: collectieve </a:t>
            </a:r>
            <a:r>
              <a:rPr lang="nl-NL" sz="1400" dirty="0"/>
              <a:t>versus</a:t>
            </a:r>
            <a:r>
              <a:rPr lang="nl-NL" dirty="0"/>
              <a:t> individuele factoren</a:t>
            </a: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724384"/>
            <a:ext cx="7234568" cy="4419115"/>
          </a:xfrm>
          <a:prstGeom prst="rect">
            <a:avLst/>
          </a:prstGeom>
        </p:spPr>
      </p:pic>
      <p:sp>
        <p:nvSpPr>
          <p:cNvPr id="6" name="Title 1">
            <a:extLst>
              <a:ext uri="{FF2B5EF4-FFF2-40B4-BE49-F238E27FC236}">
                <a16:creationId xmlns:a16="http://schemas.microsoft.com/office/drawing/2014/main" id="{4CC49D49-FF3D-482F-83EA-6184C6715987}"/>
              </a:ext>
            </a:extLst>
          </p:cNvPr>
          <p:cNvSpPr txBox="1">
            <a:spLocks/>
          </p:cNvSpPr>
          <p:nvPr/>
        </p:nvSpPr>
        <p:spPr>
          <a:xfrm>
            <a:off x="251520" y="1563638"/>
            <a:ext cx="1965648" cy="891263"/>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1600" i="1" cap="none" dirty="0"/>
              <a:t>Vroegtijdige schoolverlaters,</a:t>
            </a:r>
          </a:p>
          <a:p>
            <a:pPr marL="0" marR="0" lvl="0" indent="0" algn="l" defTabSz="457200" rtl="0" eaLnBrk="1" fontAlgn="auto" latinLnBrk="0" hangingPunct="1">
              <a:lnSpc>
                <a:spcPct val="100000"/>
              </a:lnSpc>
              <a:spcBef>
                <a:spcPct val="0"/>
              </a:spcBef>
              <a:spcAft>
                <a:spcPts val="0"/>
              </a:spcAft>
              <a:buClrTx/>
              <a:buSzTx/>
              <a:buFontTx/>
              <a:buNone/>
              <a:tabLst/>
              <a:defRPr/>
            </a:pPr>
            <a:r>
              <a:rPr lang="nl-NL" sz="1600" i="1" cap="none" dirty="0"/>
              <a:t>laaggeletterdheid</a:t>
            </a:r>
            <a:endParaRPr kumimoji="0" lang="nl-NL" sz="1600" i="1" u="none" strike="noStrike" kern="1200" cap="none" spc="0" normalizeH="0" noProof="0" dirty="0">
              <a:ln>
                <a:noFill/>
              </a:ln>
              <a:solidFill>
                <a:srgbClr val="D53D20"/>
              </a:solidFill>
              <a:effectLst/>
              <a:uLnTx/>
              <a:uFillTx/>
              <a:latin typeface="Arial"/>
              <a:ea typeface="+mj-ea"/>
              <a:cs typeface="+mj-cs"/>
            </a:endParaRPr>
          </a:p>
        </p:txBody>
      </p:sp>
      <p:cxnSp>
        <p:nvCxnSpPr>
          <p:cNvPr id="7" name="Rechte verbindingslijn met pijl 6">
            <a:extLst>
              <a:ext uri="{FF2B5EF4-FFF2-40B4-BE49-F238E27FC236}">
                <a16:creationId xmlns:a16="http://schemas.microsoft.com/office/drawing/2014/main" id="{7CF4E724-4798-47E6-A39D-ED57E7DADB54}"/>
              </a:ext>
            </a:extLst>
          </p:cNvPr>
          <p:cNvCxnSpPr/>
          <p:nvPr/>
        </p:nvCxnSpPr>
        <p:spPr>
          <a:xfrm>
            <a:off x="1187624" y="2454901"/>
            <a:ext cx="1512168" cy="2608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1234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5D1749-3C0D-4A1B-B084-62BA175C2E6A}"/>
              </a:ext>
            </a:extLst>
          </p:cNvPr>
          <p:cNvPicPr>
            <a:picLocks noChangeAspect="1"/>
          </p:cNvPicPr>
          <p:nvPr/>
        </p:nvPicPr>
        <p:blipFill>
          <a:blip r:embed="rId2"/>
          <a:stretch>
            <a:fillRect/>
          </a:stretch>
        </p:blipFill>
        <p:spPr>
          <a:xfrm>
            <a:off x="2466537" y="994629"/>
            <a:ext cx="6209919" cy="4124217"/>
          </a:xfrm>
          <a:prstGeom prst="rect">
            <a:avLst/>
          </a:prstGeom>
        </p:spPr>
      </p:pic>
      <p:sp>
        <p:nvSpPr>
          <p:cNvPr id="3" name="Title 1">
            <a:extLst>
              <a:ext uri="{FF2B5EF4-FFF2-40B4-BE49-F238E27FC236}">
                <a16:creationId xmlns:a16="http://schemas.microsoft.com/office/drawing/2014/main" id="{6AFD5FF7-051B-484D-9F0E-676B8AED82A4}"/>
              </a:ext>
            </a:extLst>
          </p:cNvPr>
          <p:cNvSpPr>
            <a:spLocks noGrp="1"/>
          </p:cNvSpPr>
          <p:nvPr>
            <p:ph type="title"/>
          </p:nvPr>
        </p:nvSpPr>
        <p:spPr>
          <a:xfrm>
            <a:off x="1935863" y="380752"/>
            <a:ext cx="7160096" cy="349547"/>
          </a:xfrm>
        </p:spPr>
        <p:txBody>
          <a:bodyPr/>
          <a:lstStyle/>
          <a:p>
            <a:r>
              <a:rPr lang="nl-NL" dirty="0"/>
              <a:t>2,5 miljoen laaggeletterden, 2/3 is </a:t>
            </a:r>
            <a:r>
              <a:rPr lang="nl-NL" u="sng" dirty="0"/>
              <a:t>autoch</a:t>
            </a:r>
            <a:r>
              <a:rPr lang="nl-NL" dirty="0"/>
              <a:t>toon</a:t>
            </a:r>
          </a:p>
        </p:txBody>
      </p:sp>
    </p:spTree>
    <p:extLst>
      <p:ext uri="{BB962C8B-B14F-4D97-AF65-F5344CB8AC3E}">
        <p14:creationId xmlns:p14="http://schemas.microsoft.com/office/powerpoint/2010/main" val="149824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SSL11868">
            <a:extLst>
              <a:ext uri="{FF2B5EF4-FFF2-40B4-BE49-F238E27FC236}">
                <a16:creationId xmlns:a16="http://schemas.microsoft.com/office/drawing/2014/main" id="{DFE7DD6C-42D6-45FF-A6F8-28FC82D3E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1221582"/>
            <a:ext cx="5400675" cy="356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2208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6306" y="4533765"/>
            <a:ext cx="674694" cy="36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143000" y="4894008"/>
            <a:ext cx="6858000" cy="249492"/>
          </a:xfrm>
          <a:prstGeom prst="rect">
            <a:avLst/>
          </a:prstGeom>
          <a:solidFill>
            <a:schemeClr val="accent6">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8" name="Line 3"/>
          <p:cNvSpPr>
            <a:spLocks noChangeShapeType="1"/>
          </p:cNvSpPr>
          <p:nvPr/>
        </p:nvSpPr>
        <p:spPr bwMode="auto">
          <a:xfrm flipV="1">
            <a:off x="1835695" y="469194"/>
            <a:ext cx="6178147" cy="0"/>
          </a:xfrm>
          <a:prstGeom prst="line">
            <a:avLst/>
          </a:prstGeom>
          <a:noFill/>
          <a:ln w="12700" cap="flat">
            <a:solidFill>
              <a:schemeClr val="accent6">
                <a:lumMod val="75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85800"/>
            <a:endParaRPr lang="nl-NL" sz="1350">
              <a:solidFill>
                <a:prstClr val="black"/>
              </a:solidFill>
            </a:endParaRPr>
          </a:p>
        </p:txBody>
      </p:sp>
      <p:pic>
        <p:nvPicPr>
          <p:cNvPr id="11" name="Picture 2" descr="http://www.claconnect.com/uploadedImages/Images/General/Illustrations_and_objects/Population-Health-Pyramid.jpg?n=94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718" y="632264"/>
            <a:ext cx="4729239" cy="409867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35F15708-1792-45CC-BB0B-E233EE2914F5}"/>
              </a:ext>
            </a:extLst>
          </p:cNvPr>
          <p:cNvSpPr txBox="1">
            <a:spLocks/>
          </p:cNvSpPr>
          <p:nvPr/>
        </p:nvSpPr>
        <p:spPr>
          <a:xfrm>
            <a:off x="2123746" y="367787"/>
            <a:ext cx="6934200" cy="360244"/>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nl-NL" sz="1800" b="1" i="0" u="none" strike="noStrike" kern="1200" cap="all" spc="0" normalizeH="0" baseline="0" noProof="0" dirty="0">
                <a:ln>
                  <a:noFill/>
                </a:ln>
                <a:solidFill>
                  <a:srgbClr val="D53D20"/>
                </a:solidFill>
                <a:effectLst/>
                <a:uLnTx/>
                <a:uFillTx/>
                <a:latin typeface="Arial"/>
                <a:ea typeface="+mj-ea"/>
                <a:cs typeface="+mj-cs"/>
              </a:rPr>
              <a:t>3. In hoeverre </a:t>
            </a:r>
            <a:r>
              <a:rPr kumimoji="0" lang="nl-NL" sz="1800" b="0" i="0" u="none" strike="noStrike" kern="1200" cap="all" spc="0" normalizeH="0" baseline="0" noProof="0" dirty="0">
                <a:ln>
                  <a:noFill/>
                </a:ln>
                <a:solidFill>
                  <a:srgbClr val="D53D20"/>
                </a:solidFill>
                <a:effectLst/>
                <a:uLnTx/>
                <a:uFillTx/>
                <a:latin typeface="Arial"/>
                <a:ea typeface="+mj-ea"/>
                <a:cs typeface="+mj-cs"/>
              </a:rPr>
              <a:t>is daar iets aan te doen? </a:t>
            </a:r>
            <a:r>
              <a:rPr kumimoji="0" lang="nl-NL" sz="1800" b="0" i="0" u="none" strike="noStrike" kern="1200" cap="all" spc="0" normalizeH="0" baseline="0" noProof="0" dirty="0" smtClean="0">
                <a:ln>
                  <a:noFill/>
                </a:ln>
                <a:solidFill>
                  <a:srgbClr val="D53D20"/>
                </a:solidFill>
                <a:effectLst/>
                <a:uLnTx/>
                <a:uFillTx/>
                <a:latin typeface="Arial"/>
                <a:ea typeface="+mj-ea"/>
                <a:cs typeface="+mj-cs"/>
              </a:rPr>
              <a:t/>
            </a:r>
            <a:br>
              <a:rPr kumimoji="0" lang="nl-NL" sz="1800" b="0" i="0" u="none" strike="noStrike" kern="1200" cap="all" spc="0" normalizeH="0" baseline="0" noProof="0" dirty="0" smtClean="0">
                <a:ln>
                  <a:noFill/>
                </a:ln>
                <a:solidFill>
                  <a:srgbClr val="D53D20"/>
                </a:solidFill>
                <a:effectLst/>
                <a:uLnTx/>
                <a:uFillTx/>
                <a:latin typeface="Arial"/>
                <a:ea typeface="+mj-ea"/>
                <a:cs typeface="+mj-cs"/>
              </a:rPr>
            </a:br>
            <a:r>
              <a:rPr kumimoji="0" lang="nl-NL" sz="1800" b="0" i="0" u="none" strike="noStrike" kern="1200" cap="all" spc="0" normalizeH="0" baseline="0" noProof="0" dirty="0" smtClean="0">
                <a:ln>
                  <a:noFill/>
                </a:ln>
                <a:solidFill>
                  <a:srgbClr val="D53D20"/>
                </a:solidFill>
                <a:effectLst/>
                <a:uLnTx/>
                <a:uFillTx/>
                <a:latin typeface="Arial"/>
                <a:ea typeface="+mj-ea"/>
                <a:cs typeface="+mj-cs"/>
              </a:rPr>
              <a:t>Inzichten uit de zorg</a:t>
            </a:r>
            <a:endParaRPr kumimoji="0" lang="nl-NL" sz="1800" b="1" i="0" u="none" strike="noStrike" kern="1200" cap="all" spc="0" normalizeH="0" baseline="0" noProof="0" dirty="0">
              <a:ln>
                <a:noFill/>
              </a:ln>
              <a:solidFill>
                <a:srgbClr val="D53D20"/>
              </a:solidFill>
              <a:effectLst/>
              <a:uLnTx/>
              <a:uFillTx/>
              <a:latin typeface="Arial"/>
              <a:ea typeface="+mj-ea"/>
              <a:cs typeface="+mj-cs"/>
            </a:endParaRPr>
          </a:p>
        </p:txBody>
      </p:sp>
    </p:spTree>
    <p:extLst>
      <p:ext uri="{BB962C8B-B14F-4D97-AF65-F5344CB8AC3E}">
        <p14:creationId xmlns:p14="http://schemas.microsoft.com/office/powerpoint/2010/main" val="181776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Inhoud van deze presentatie</a:t>
            </a:r>
          </a:p>
        </p:txBody>
      </p:sp>
      <p:sp>
        <p:nvSpPr>
          <p:cNvPr id="3" name="Text Placeholder 2"/>
          <p:cNvSpPr>
            <a:spLocks noGrp="1"/>
          </p:cNvSpPr>
          <p:nvPr>
            <p:ph type="body" sz="quarter" idx="10"/>
          </p:nvPr>
        </p:nvSpPr>
        <p:spPr>
          <a:xfrm>
            <a:off x="838200" y="1851670"/>
            <a:ext cx="8229600" cy="2376264"/>
          </a:xfrm>
        </p:spPr>
        <p:txBody>
          <a:bodyPr>
            <a:normAutofit fontScale="92500" lnSpcReduction="10000"/>
          </a:bodyPr>
          <a:lstStyle/>
          <a:p>
            <a:pPr marL="457200" indent="-457200">
              <a:buFont typeface="+mj-lt"/>
              <a:buAutoNum type="arabicPeriod"/>
            </a:pPr>
            <a:r>
              <a:rPr lang="nl-NL" cap="none" dirty="0"/>
              <a:t>Sociaaleconomische gezondheidsverschillen (SEGV)?</a:t>
            </a:r>
            <a:br>
              <a:rPr lang="nl-NL" cap="none" dirty="0"/>
            </a:br>
            <a:r>
              <a:rPr lang="nl-NL" cap="none" dirty="0"/>
              <a:t>	- een hardnekkig, ‘</a:t>
            </a:r>
            <a:r>
              <a:rPr lang="nl-NL" i="1" cap="none" dirty="0" err="1"/>
              <a:t>wicked</a:t>
            </a:r>
            <a:r>
              <a:rPr lang="nl-NL" i="1" cap="none" dirty="0"/>
              <a:t> </a:t>
            </a:r>
            <a:r>
              <a:rPr lang="nl-NL" i="1" cap="none" dirty="0" err="1"/>
              <a:t>problem</a:t>
            </a:r>
            <a:r>
              <a:rPr lang="nl-NL" cap="none" dirty="0"/>
              <a:t>’</a:t>
            </a:r>
          </a:p>
          <a:p>
            <a:pPr marL="457200" indent="-457200">
              <a:buFont typeface="+mj-lt"/>
              <a:buAutoNum type="arabicPeriod"/>
            </a:pPr>
            <a:r>
              <a:rPr lang="nl-NL" cap="none" dirty="0"/>
              <a:t>In welke context?</a:t>
            </a:r>
          </a:p>
          <a:p>
            <a:pPr marL="457200" indent="-457200">
              <a:buFont typeface="+mj-lt"/>
              <a:buAutoNum type="arabicPeriod"/>
            </a:pPr>
            <a:r>
              <a:rPr lang="nl-NL" cap="none" dirty="0"/>
              <a:t>In hoeverre is daar iets aan te doen?</a:t>
            </a:r>
            <a:br>
              <a:rPr lang="nl-NL" cap="none" dirty="0"/>
            </a:br>
            <a:r>
              <a:rPr lang="nl-NL" cap="none" dirty="0"/>
              <a:t>	- nieuwe inzichten en successen</a:t>
            </a:r>
          </a:p>
          <a:p>
            <a:pPr marL="457200" indent="-457200">
              <a:buFont typeface="+mj-lt"/>
              <a:buAutoNum type="arabicPeriod"/>
            </a:pPr>
            <a:r>
              <a:rPr lang="nl-NL" cap="none" dirty="0"/>
              <a:t>En wat betekent dat voor de zorg?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6306" y="4533765"/>
            <a:ext cx="674694" cy="36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143000" y="4894008"/>
            <a:ext cx="6858000" cy="249492"/>
          </a:xfrm>
          <a:prstGeom prst="rect">
            <a:avLst/>
          </a:prstGeom>
          <a:solidFill>
            <a:schemeClr val="accent6">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4" name="Tekstvak 3"/>
          <p:cNvSpPr txBox="1"/>
          <p:nvPr/>
        </p:nvSpPr>
        <p:spPr>
          <a:xfrm>
            <a:off x="1503821" y="76779"/>
            <a:ext cx="6048672" cy="415498"/>
          </a:xfrm>
          <a:prstGeom prst="rect">
            <a:avLst/>
          </a:prstGeom>
          <a:noFill/>
        </p:spPr>
        <p:txBody>
          <a:bodyPr wrap="square" rtlCol="0">
            <a:spAutoFit/>
          </a:bodyPr>
          <a:lstStyle/>
          <a:p>
            <a:pPr defTabSz="685800"/>
            <a:r>
              <a:rPr lang="en-US" sz="2100" b="1" dirty="0" err="1">
                <a:solidFill>
                  <a:prstClr val="black"/>
                </a:solidFill>
              </a:rPr>
              <a:t>Risicostratificatie</a:t>
            </a:r>
            <a:r>
              <a:rPr lang="en-US" sz="2100" b="1" dirty="0">
                <a:solidFill>
                  <a:prstClr val="black"/>
                </a:solidFill>
              </a:rPr>
              <a:t> </a:t>
            </a:r>
            <a:r>
              <a:rPr lang="en-US" sz="2100" b="1" dirty="0" err="1">
                <a:solidFill>
                  <a:prstClr val="black"/>
                </a:solidFill>
              </a:rPr>
              <a:t>volgens</a:t>
            </a:r>
            <a:r>
              <a:rPr lang="en-US" sz="2100" b="1" dirty="0">
                <a:solidFill>
                  <a:prstClr val="black"/>
                </a:solidFill>
              </a:rPr>
              <a:t> Kaiser Permanente</a:t>
            </a:r>
            <a:endParaRPr lang="nl-NL" sz="2100" b="1" dirty="0">
              <a:solidFill>
                <a:prstClr val="black"/>
              </a:solidFill>
            </a:endParaRPr>
          </a:p>
        </p:txBody>
      </p:sp>
      <p:sp>
        <p:nvSpPr>
          <p:cNvPr id="8" name="Line 3"/>
          <p:cNvSpPr>
            <a:spLocks noChangeShapeType="1"/>
          </p:cNvSpPr>
          <p:nvPr/>
        </p:nvSpPr>
        <p:spPr bwMode="auto">
          <a:xfrm flipV="1">
            <a:off x="1543113" y="469194"/>
            <a:ext cx="6470730" cy="0"/>
          </a:xfrm>
          <a:prstGeom prst="line">
            <a:avLst/>
          </a:prstGeom>
          <a:noFill/>
          <a:ln w="12700" cap="flat">
            <a:solidFill>
              <a:schemeClr val="accent6">
                <a:lumMod val="75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85800"/>
            <a:endParaRPr lang="nl-NL" sz="1350">
              <a:solidFill>
                <a:prstClr val="black"/>
              </a:solidFill>
            </a:endParaRPr>
          </a:p>
        </p:txBody>
      </p:sp>
      <p:pic>
        <p:nvPicPr>
          <p:cNvPr id="3" name="Picture 2" descr="http://www.scotland.gov.uk/Resource/Img/294270/008512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730" y="966260"/>
            <a:ext cx="4536504" cy="2875887"/>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1143000" y="4053280"/>
            <a:ext cx="6768752" cy="322662"/>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800" b="1" i="0" u="none" strike="noStrike" kern="1200" cap="all" spc="0" normalizeH="0" baseline="0" noProof="0" dirty="0" smtClean="0">
                <a:ln>
                  <a:noFill/>
                </a:ln>
                <a:solidFill>
                  <a:srgbClr val="D53D20"/>
                </a:solidFill>
                <a:effectLst/>
                <a:uLnTx/>
                <a:uFillTx/>
                <a:latin typeface="Arial"/>
                <a:ea typeface="+mj-ea"/>
                <a:cs typeface="+mj-cs"/>
              </a:rPr>
              <a:t>3. Inzicht: </a:t>
            </a:r>
            <a:r>
              <a:rPr kumimoji="0" lang="nl-NL" sz="1800" i="0" u="none" strike="noStrike" kern="1200" cap="all" spc="0" normalizeH="0" baseline="0" noProof="0" dirty="0" smtClean="0">
                <a:ln>
                  <a:noFill/>
                </a:ln>
                <a:solidFill>
                  <a:srgbClr val="D53D20"/>
                </a:solidFill>
                <a:effectLst/>
                <a:uLnTx/>
                <a:uFillTx/>
                <a:latin typeface="Arial"/>
                <a:ea typeface="+mj-ea"/>
                <a:cs typeface="+mj-cs"/>
              </a:rPr>
              <a:t>universele preventie sec vergroot </a:t>
            </a:r>
            <a:r>
              <a:rPr kumimoji="0" lang="nl-NL" sz="1800" i="0" u="none" strike="noStrike" kern="1200" cap="all" spc="0" normalizeH="0" baseline="0" noProof="0" dirty="0" err="1" smtClean="0">
                <a:ln>
                  <a:noFill/>
                </a:ln>
                <a:solidFill>
                  <a:srgbClr val="D53D20"/>
                </a:solidFill>
                <a:effectLst/>
                <a:uLnTx/>
                <a:uFillTx/>
                <a:latin typeface="Arial"/>
                <a:ea typeface="+mj-ea"/>
                <a:cs typeface="+mj-cs"/>
              </a:rPr>
              <a:t>segv</a:t>
            </a:r>
            <a:endParaRPr kumimoji="0" lang="nl-NL" sz="1800" b="0" i="0" u="none" strike="noStrike" kern="1200" cap="all" spc="0" normalizeH="0" baseline="0" noProof="0" dirty="0">
              <a:ln>
                <a:noFill/>
              </a:ln>
              <a:solidFill>
                <a:srgbClr val="D53D20"/>
              </a:solidFill>
              <a:effectLst/>
              <a:uLnTx/>
              <a:uFillTx/>
              <a:latin typeface="Arial"/>
              <a:ea typeface="+mj-ea"/>
              <a:cs typeface="+mj-cs"/>
            </a:endParaRPr>
          </a:p>
        </p:txBody>
      </p:sp>
    </p:spTree>
    <p:extLst>
      <p:ext uri="{BB962C8B-B14F-4D97-AF65-F5344CB8AC3E}">
        <p14:creationId xmlns:p14="http://schemas.microsoft.com/office/powerpoint/2010/main" val="236691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3600" y="205979"/>
            <a:ext cx="6934200" cy="637579"/>
          </a:xfrm>
        </p:spPr>
        <p:txBody>
          <a:bodyPr/>
          <a:lstStyle/>
          <a:p>
            <a:r>
              <a:rPr lang="nl-NL" b="1" dirty="0"/>
              <a:t>3. In hoeverre </a:t>
            </a:r>
            <a:r>
              <a:rPr lang="nl-NL" dirty="0"/>
              <a:t>is daar iets aan te doen? </a:t>
            </a:r>
            <a:br>
              <a:rPr lang="nl-NL" dirty="0"/>
            </a:br>
            <a:r>
              <a:rPr lang="nl-NL" b="1" dirty="0" smtClean="0"/>
              <a:t>Bredere </a:t>
            </a:r>
            <a:r>
              <a:rPr lang="nl-NL" dirty="0" smtClean="0"/>
              <a:t>inzichten</a:t>
            </a:r>
            <a:endParaRPr lang="nl-NL" dirty="0"/>
          </a:p>
        </p:txBody>
      </p:sp>
      <p:sp>
        <p:nvSpPr>
          <p:cNvPr id="3" name="Tijdelijke aanduiding voor tekst 2"/>
          <p:cNvSpPr>
            <a:spLocks noGrp="1"/>
          </p:cNvSpPr>
          <p:nvPr>
            <p:ph type="body" sz="quarter" idx="10"/>
          </p:nvPr>
        </p:nvSpPr>
        <p:spPr>
          <a:xfrm>
            <a:off x="852445" y="1275606"/>
            <a:ext cx="8229600" cy="3374504"/>
          </a:xfrm>
        </p:spPr>
        <p:txBody>
          <a:bodyPr>
            <a:normAutofit fontScale="62500" lnSpcReduction="20000"/>
          </a:bodyPr>
          <a:lstStyle/>
          <a:p>
            <a:pPr>
              <a:buFont typeface="Arial" panose="020B0604020202020204" pitchFamily="34" charset="0"/>
              <a:buChar char="•"/>
            </a:pPr>
            <a:r>
              <a:rPr lang="nl-NL" cap="none" dirty="0"/>
              <a:t>Anders kijken naar je populatie: </a:t>
            </a:r>
            <a:r>
              <a:rPr lang="nl-NL" i="1" cap="none" dirty="0"/>
              <a:t>mensen die leven in hun context</a:t>
            </a:r>
            <a:r>
              <a:rPr lang="nl-NL" cap="none" dirty="0"/>
              <a:t>, i.p.v. primair bestrijden van ziekten of determinanten (leefstijlen)</a:t>
            </a:r>
          </a:p>
          <a:p>
            <a:pPr>
              <a:buFont typeface="Arial" panose="020B0604020202020204" pitchFamily="34" charset="0"/>
              <a:buChar char="•"/>
            </a:pPr>
            <a:r>
              <a:rPr lang="nl-NL" cap="none" dirty="0"/>
              <a:t>Stapeling van problemen op individueel niveau betekent:</a:t>
            </a:r>
          </a:p>
          <a:p>
            <a:pPr lvl="1">
              <a:buFont typeface="Arial" panose="020B0604020202020204" pitchFamily="34" charset="0"/>
              <a:buChar char="•"/>
            </a:pPr>
            <a:r>
              <a:rPr lang="nl-NL" cap="none" dirty="0"/>
              <a:t>andere prioriteiten hebben (individu)</a:t>
            </a:r>
          </a:p>
          <a:p>
            <a:pPr lvl="1">
              <a:buFont typeface="Arial" panose="020B0604020202020204" pitchFamily="34" charset="0"/>
              <a:buChar char="•"/>
            </a:pPr>
            <a:r>
              <a:rPr lang="nl-NL" dirty="0"/>
              <a:t>c</a:t>
            </a:r>
            <a:r>
              <a:rPr lang="nl-NL" cap="none" dirty="0"/>
              <a:t>ase management voor ‘</a:t>
            </a:r>
            <a:r>
              <a:rPr lang="nl-NL" cap="none" dirty="0" err="1"/>
              <a:t>multiproblem</a:t>
            </a:r>
            <a:r>
              <a:rPr lang="nl-NL" cap="none" dirty="0"/>
              <a:t> cases’ (zorg, </a:t>
            </a:r>
            <a:r>
              <a:rPr lang="nl-NL" cap="none" dirty="0" smtClean="0"/>
              <a:t>wijk-differentiatie</a:t>
            </a:r>
            <a:r>
              <a:rPr lang="nl-NL" cap="none" dirty="0"/>
              <a:t>)</a:t>
            </a:r>
          </a:p>
          <a:p>
            <a:pPr lvl="1">
              <a:buFont typeface="Arial" panose="020B0604020202020204" pitchFamily="34" charset="0"/>
              <a:buChar char="•"/>
            </a:pPr>
            <a:r>
              <a:rPr lang="nl-NL" dirty="0"/>
              <a:t>u</a:t>
            </a:r>
            <a:r>
              <a:rPr lang="nl-NL" cap="none" dirty="0"/>
              <a:t>niversele preventie met proportionele focus op achterstand (</a:t>
            </a:r>
            <a:r>
              <a:rPr lang="nl-NL" dirty="0"/>
              <a:t>p</a:t>
            </a:r>
            <a:r>
              <a:rPr lang="nl-NL" cap="none" dirty="0"/>
              <a:t>ublic </a:t>
            </a:r>
            <a:r>
              <a:rPr lang="nl-NL" cap="none" dirty="0" err="1"/>
              <a:t>mental</a:t>
            </a:r>
            <a:r>
              <a:rPr lang="nl-NL" cap="none" dirty="0"/>
              <a:t> health, positieve gezondheid), gericht op alle fasen van het leven (vanaf preconceptie)</a:t>
            </a:r>
          </a:p>
          <a:p>
            <a:pPr lvl="1">
              <a:buFont typeface="Arial" panose="020B0604020202020204" pitchFamily="34" charset="0"/>
              <a:buChar char="•"/>
            </a:pPr>
            <a:r>
              <a:rPr lang="nl-NL" dirty="0"/>
              <a:t>“samenhangend beleid van (</a:t>
            </a:r>
            <a:r>
              <a:rPr lang="nl-NL" dirty="0" err="1"/>
              <a:t>arbeids</a:t>
            </a:r>
            <a:r>
              <a:rPr lang="nl-NL" dirty="0"/>
              <a:t>)</a:t>
            </a:r>
            <a:r>
              <a:rPr lang="nl-NL" u="sng" dirty="0"/>
              <a:t>participatie</a:t>
            </a:r>
            <a:r>
              <a:rPr lang="nl-NL" dirty="0"/>
              <a:t>, onderwijs, gezondheid, opvoeding en sociaal kapitaal” </a:t>
            </a:r>
            <a:r>
              <a:rPr lang="nl-NL" dirty="0">
                <a:solidFill>
                  <a:srgbClr val="FF0000"/>
                </a:solidFill>
              </a:rPr>
              <a:t>*</a:t>
            </a:r>
            <a:r>
              <a:rPr lang="nl-NL" dirty="0"/>
              <a:t> (beleid &amp; </a:t>
            </a:r>
            <a:r>
              <a:rPr lang="nl-NL" dirty="0" err="1"/>
              <a:t>wtsch</a:t>
            </a:r>
            <a:r>
              <a:rPr lang="nl-NL" dirty="0"/>
              <a:t> onderzoek)</a:t>
            </a:r>
            <a:endParaRPr lang="nl-NL" cap="none" dirty="0"/>
          </a:p>
          <a:p>
            <a:pPr>
              <a:buFont typeface="Arial" panose="020B0604020202020204" pitchFamily="34" charset="0"/>
              <a:buChar char="•"/>
            </a:pPr>
            <a:r>
              <a:rPr lang="nl-NL" cap="none" dirty="0"/>
              <a:t>Doorbreken van de onderling verweven, multifactoriële, sociaal culturele factoren vraagt om </a:t>
            </a:r>
            <a:r>
              <a:rPr lang="nl-NL" i="1" u="sng" cap="none" dirty="0" err="1"/>
              <a:t>redesign</a:t>
            </a:r>
            <a:r>
              <a:rPr lang="nl-NL" cap="none" dirty="0"/>
              <a:t>.</a:t>
            </a:r>
          </a:p>
        </p:txBody>
      </p:sp>
      <p:sp>
        <p:nvSpPr>
          <p:cNvPr id="4" name="Titel 1">
            <a:extLst>
              <a:ext uri="{FF2B5EF4-FFF2-40B4-BE49-F238E27FC236}">
                <a16:creationId xmlns:a16="http://schemas.microsoft.com/office/drawing/2014/main" id="{E112C29B-8B88-453B-AD9A-63EF1B58FB1F}"/>
              </a:ext>
            </a:extLst>
          </p:cNvPr>
          <p:cNvSpPr txBox="1">
            <a:spLocks/>
          </p:cNvSpPr>
          <p:nvPr/>
        </p:nvSpPr>
        <p:spPr>
          <a:xfrm>
            <a:off x="323528" y="4917184"/>
            <a:ext cx="6934200" cy="226316"/>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algn="l"/>
            <a:r>
              <a:rPr lang="it-IT" sz="1000" cap="none" dirty="0"/>
              <a:t>* Bron: Rapportage nulmeting en monitoring, Sociale Agenda Provincie Limburg; UM, april 2018</a:t>
            </a:r>
            <a:endParaRPr lang="nl-NL" sz="1000" cap="none" dirty="0"/>
          </a:p>
        </p:txBody>
      </p:sp>
    </p:spTree>
    <p:extLst>
      <p:ext uri="{BB962C8B-B14F-4D97-AF65-F5344CB8AC3E}">
        <p14:creationId xmlns:p14="http://schemas.microsoft.com/office/powerpoint/2010/main" val="256611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Integrale analyse van </a:t>
            </a:r>
            <a:r>
              <a:rPr lang="nl-NL" dirty="0" err="1" smtClean="0"/>
              <a:t>segv</a:t>
            </a:r>
            <a:r>
              <a:rPr lang="nl-NL" dirty="0" smtClean="0"/>
              <a:t> op vijf sporen</a:t>
            </a:r>
            <a:endParaRPr lang="nl-NL" dirty="0"/>
          </a:p>
        </p:txBody>
      </p:sp>
      <p:pic>
        <p:nvPicPr>
          <p:cNvPr id="3" name="Afbeelding 2"/>
          <p:cNvPicPr>
            <a:picLocks noChangeAspect="1"/>
          </p:cNvPicPr>
          <p:nvPr/>
        </p:nvPicPr>
        <p:blipFill>
          <a:blip r:embed="rId2"/>
          <a:stretch>
            <a:fillRect/>
          </a:stretch>
        </p:blipFill>
        <p:spPr>
          <a:xfrm>
            <a:off x="1907704" y="936224"/>
            <a:ext cx="3224213" cy="4181475"/>
          </a:xfrm>
          <a:prstGeom prst="rect">
            <a:avLst/>
          </a:prstGeom>
        </p:spPr>
      </p:pic>
      <p:pic>
        <p:nvPicPr>
          <p:cNvPr id="4" name="Afbeelding 3"/>
          <p:cNvPicPr>
            <a:picLocks noChangeAspect="1"/>
          </p:cNvPicPr>
          <p:nvPr/>
        </p:nvPicPr>
        <p:blipFill>
          <a:blip r:embed="rId3"/>
          <a:stretch>
            <a:fillRect/>
          </a:stretch>
        </p:blipFill>
        <p:spPr>
          <a:xfrm>
            <a:off x="5724127" y="987574"/>
            <a:ext cx="2967581" cy="4155926"/>
          </a:xfrm>
          <a:prstGeom prst="rect">
            <a:avLst/>
          </a:prstGeom>
        </p:spPr>
      </p:pic>
    </p:spTree>
    <p:extLst>
      <p:ext uri="{BB962C8B-B14F-4D97-AF65-F5344CB8AC3E}">
        <p14:creationId xmlns:p14="http://schemas.microsoft.com/office/powerpoint/2010/main" val="915207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1F4E9FE-BBE1-4889-BB28-637C361664AA}"/>
              </a:ext>
            </a:extLst>
          </p:cNvPr>
          <p:cNvPicPr>
            <a:picLocks noChangeAspect="1"/>
          </p:cNvPicPr>
          <p:nvPr/>
        </p:nvPicPr>
        <p:blipFill>
          <a:blip r:embed="rId2"/>
          <a:stretch>
            <a:fillRect/>
          </a:stretch>
        </p:blipFill>
        <p:spPr>
          <a:xfrm>
            <a:off x="713591" y="1040391"/>
            <a:ext cx="8797174" cy="4104456"/>
          </a:xfrm>
          <a:prstGeom prst="rect">
            <a:avLst/>
          </a:prstGeom>
        </p:spPr>
      </p:pic>
      <p:sp>
        <p:nvSpPr>
          <p:cNvPr id="5" name="Titel 1">
            <a:extLst>
              <a:ext uri="{FF2B5EF4-FFF2-40B4-BE49-F238E27FC236}">
                <a16:creationId xmlns:a16="http://schemas.microsoft.com/office/drawing/2014/main" id="{FF4D0631-1269-41D6-AD51-3589F217C2B7}"/>
              </a:ext>
            </a:extLst>
          </p:cNvPr>
          <p:cNvSpPr>
            <a:spLocks noGrp="1"/>
          </p:cNvSpPr>
          <p:nvPr>
            <p:ph type="title"/>
          </p:nvPr>
        </p:nvSpPr>
        <p:spPr>
          <a:xfrm>
            <a:off x="2133600" y="205979"/>
            <a:ext cx="6934200" cy="637579"/>
          </a:xfrm>
        </p:spPr>
        <p:txBody>
          <a:bodyPr/>
          <a:lstStyle/>
          <a:p>
            <a:r>
              <a:rPr lang="nl-NL" dirty="0"/>
              <a:t>kinderen uit </a:t>
            </a:r>
            <a:r>
              <a:rPr lang="nl-NL" dirty="0" err="1"/>
              <a:t>Lses</a:t>
            </a:r>
            <a:r>
              <a:rPr lang="nl-NL" dirty="0"/>
              <a:t> worden lager dan de cito-score ingeschat</a:t>
            </a:r>
          </a:p>
        </p:txBody>
      </p:sp>
    </p:spTree>
    <p:extLst>
      <p:ext uri="{BB962C8B-B14F-4D97-AF65-F5344CB8AC3E}">
        <p14:creationId xmlns:p14="http://schemas.microsoft.com/office/powerpoint/2010/main" val="68616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74F7171-7FB1-4DCD-81E7-F5CC8AD644F6}"/>
              </a:ext>
            </a:extLst>
          </p:cNvPr>
          <p:cNvPicPr>
            <a:picLocks noChangeAspect="1"/>
          </p:cNvPicPr>
          <p:nvPr/>
        </p:nvPicPr>
        <p:blipFill>
          <a:blip r:embed="rId2"/>
          <a:stretch>
            <a:fillRect/>
          </a:stretch>
        </p:blipFill>
        <p:spPr>
          <a:xfrm>
            <a:off x="1418785" y="971326"/>
            <a:ext cx="7814348" cy="3966195"/>
          </a:xfrm>
          <a:prstGeom prst="rect">
            <a:avLst/>
          </a:prstGeom>
        </p:spPr>
      </p:pic>
      <p:sp>
        <p:nvSpPr>
          <p:cNvPr id="5" name="Titel 1">
            <a:extLst>
              <a:ext uri="{FF2B5EF4-FFF2-40B4-BE49-F238E27FC236}">
                <a16:creationId xmlns:a16="http://schemas.microsoft.com/office/drawing/2014/main" id="{9987DD5F-363D-49F1-8696-D4E2C8F4B888}"/>
              </a:ext>
            </a:extLst>
          </p:cNvPr>
          <p:cNvSpPr>
            <a:spLocks noGrp="1"/>
          </p:cNvSpPr>
          <p:nvPr>
            <p:ph type="title"/>
          </p:nvPr>
        </p:nvSpPr>
        <p:spPr>
          <a:xfrm>
            <a:off x="1907704" y="208415"/>
            <a:ext cx="7160096" cy="432048"/>
          </a:xfrm>
        </p:spPr>
        <p:txBody>
          <a:bodyPr/>
          <a:lstStyle/>
          <a:p>
            <a:r>
              <a:rPr lang="nl-NL" dirty="0"/>
              <a:t>.. En ouders en kinderen verwachten zelf ook minder</a:t>
            </a:r>
            <a:endParaRPr lang="nl-NL" b="1" dirty="0"/>
          </a:p>
        </p:txBody>
      </p:sp>
    </p:spTree>
    <p:extLst>
      <p:ext uri="{BB962C8B-B14F-4D97-AF65-F5344CB8AC3E}">
        <p14:creationId xmlns:p14="http://schemas.microsoft.com/office/powerpoint/2010/main" val="167447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4427984" y="208415"/>
            <a:ext cx="3908255" cy="2326670"/>
          </a:xfrm>
          <a:prstGeom prst="rect">
            <a:avLst/>
          </a:prstGeom>
          <a:noFill/>
          <a:ln>
            <a:noFill/>
          </a:ln>
        </p:spPr>
      </p:pic>
      <p:sp>
        <p:nvSpPr>
          <p:cNvPr id="140" name="Shape 140"/>
          <p:cNvSpPr txBox="1">
            <a:spLocks noGrp="1"/>
          </p:cNvSpPr>
          <p:nvPr>
            <p:ph type="title"/>
          </p:nvPr>
        </p:nvSpPr>
        <p:spPr>
          <a:xfrm>
            <a:off x="1894829" y="1192390"/>
            <a:ext cx="5354324" cy="486049"/>
          </a:xfrm>
          <a:prstGeom prst="rect">
            <a:avLst/>
          </a:prstGeom>
          <a:noFill/>
          <a:ln>
            <a:noFill/>
          </a:ln>
        </p:spPr>
        <p:txBody>
          <a:bodyPr lIns="68569" tIns="68569" rIns="68569" bIns="68569" anchor="t" anchorCtr="0">
            <a:noAutofit/>
          </a:bodyPr>
          <a:lstStyle/>
          <a:p>
            <a:pPr>
              <a:buSzPct val="25000"/>
            </a:pPr>
            <a:r>
              <a:rPr lang="nl-NL" sz="2400" b="1" dirty="0">
                <a:solidFill>
                  <a:schemeClr val="dk2"/>
                </a:solidFill>
              </a:rPr>
              <a:t>D</a:t>
            </a:r>
            <a:r>
              <a:rPr lang="nl-NL" sz="1800" b="1" dirty="0">
                <a:solidFill>
                  <a:schemeClr val="dk2"/>
                </a:solidFill>
              </a:rPr>
              <a:t>oelen:</a:t>
            </a:r>
          </a:p>
        </p:txBody>
      </p:sp>
      <p:sp>
        <p:nvSpPr>
          <p:cNvPr id="141" name="Shape 141"/>
          <p:cNvSpPr txBox="1">
            <a:spLocks noGrp="1"/>
          </p:cNvSpPr>
          <p:nvPr>
            <p:ph type="body" idx="1"/>
          </p:nvPr>
        </p:nvSpPr>
        <p:spPr>
          <a:xfrm>
            <a:off x="2015026" y="1703813"/>
            <a:ext cx="5354324" cy="3135599"/>
          </a:xfrm>
          <a:prstGeom prst="rect">
            <a:avLst/>
          </a:prstGeom>
          <a:noFill/>
          <a:ln>
            <a:noFill/>
          </a:ln>
        </p:spPr>
        <p:txBody>
          <a:bodyPr lIns="68569" tIns="68569" rIns="68569" bIns="68569" anchor="t" anchorCtr="0">
            <a:noAutofit/>
          </a:bodyPr>
          <a:lstStyle/>
          <a:p>
            <a:pPr marL="0" indent="0">
              <a:lnSpc>
                <a:spcPct val="115000"/>
              </a:lnSpc>
              <a:buNone/>
            </a:pPr>
            <a:r>
              <a:rPr lang="nl-NL" sz="1425" dirty="0">
                <a:solidFill>
                  <a:schemeClr val="dk1"/>
                </a:solidFill>
              </a:rPr>
              <a:t>1. Verbetering van het zwangerschaps- en geboorteproces voor moeder </a:t>
            </a:r>
            <a:r>
              <a:rPr lang="nl-NL" sz="1425" dirty="0" smtClean="0">
                <a:solidFill>
                  <a:schemeClr val="dk1"/>
                </a:solidFill>
              </a:rPr>
              <a:t>(met ‘</a:t>
            </a:r>
            <a:r>
              <a:rPr lang="nl-NL" sz="1425" b="1" i="1" dirty="0" err="1" smtClean="0">
                <a:solidFill>
                  <a:schemeClr val="dk1"/>
                </a:solidFill>
              </a:rPr>
              <a:t>multi-problems</a:t>
            </a:r>
            <a:r>
              <a:rPr lang="nl-NL" sz="1425" dirty="0" smtClean="0">
                <a:solidFill>
                  <a:schemeClr val="dk1"/>
                </a:solidFill>
              </a:rPr>
              <a:t>’) en </a:t>
            </a:r>
            <a:r>
              <a:rPr lang="nl-NL" sz="1425" dirty="0">
                <a:solidFill>
                  <a:schemeClr val="dk1"/>
                </a:solidFill>
              </a:rPr>
              <a:t>kind</a:t>
            </a:r>
            <a:r>
              <a:rPr lang="nl-NL" sz="1425" dirty="0" smtClean="0">
                <a:solidFill>
                  <a:schemeClr val="dk1"/>
                </a:solidFill>
              </a:rPr>
              <a:t>.       </a:t>
            </a:r>
            <a:endParaRPr lang="nl-NL" sz="1425" dirty="0">
              <a:solidFill>
                <a:schemeClr val="dk1"/>
              </a:solidFill>
            </a:endParaRPr>
          </a:p>
          <a:p>
            <a:pPr marL="0" indent="0">
              <a:lnSpc>
                <a:spcPct val="115000"/>
              </a:lnSpc>
              <a:buSzPct val="25000"/>
              <a:buNone/>
            </a:pPr>
            <a:r>
              <a:rPr lang="nl-NL" sz="1425" i="1" dirty="0">
                <a:solidFill>
                  <a:schemeClr val="dk1"/>
                </a:solidFill>
              </a:rPr>
              <a:t>- gezond gedrag en medische zorg</a:t>
            </a:r>
          </a:p>
          <a:p>
            <a:pPr marL="0" indent="0">
              <a:lnSpc>
                <a:spcPct val="115000"/>
              </a:lnSpc>
              <a:buNone/>
            </a:pPr>
            <a:endParaRPr sz="1425" dirty="0">
              <a:solidFill>
                <a:schemeClr val="dk1"/>
              </a:solidFill>
            </a:endParaRPr>
          </a:p>
          <a:p>
            <a:pPr marL="0" indent="0">
              <a:lnSpc>
                <a:spcPct val="115000"/>
              </a:lnSpc>
              <a:buSzPct val="25000"/>
              <a:buNone/>
            </a:pPr>
            <a:r>
              <a:rPr lang="nl-NL" sz="1425" dirty="0">
                <a:solidFill>
                  <a:schemeClr val="dk1"/>
                </a:solidFill>
              </a:rPr>
              <a:t>2. Verbetering gezondheid en </a:t>
            </a:r>
            <a:r>
              <a:rPr lang="nl-NL" sz="1425" dirty="0">
                <a:solidFill>
                  <a:srgbClr val="FF0000"/>
                </a:solidFill>
              </a:rPr>
              <a:t>ontwikkeling </a:t>
            </a:r>
            <a:r>
              <a:rPr lang="nl-NL" sz="1425" dirty="0">
                <a:solidFill>
                  <a:schemeClr val="tx1"/>
                </a:solidFill>
              </a:rPr>
              <a:t>van het </a:t>
            </a:r>
            <a:r>
              <a:rPr lang="nl-NL" sz="1425" dirty="0">
                <a:solidFill>
                  <a:srgbClr val="FF0000"/>
                </a:solidFill>
              </a:rPr>
              <a:t>kind</a:t>
            </a:r>
            <a:r>
              <a:rPr lang="nl-NL" sz="1425" dirty="0">
                <a:solidFill>
                  <a:schemeClr val="dk1"/>
                </a:solidFill>
              </a:rPr>
              <a:t>.</a:t>
            </a:r>
          </a:p>
          <a:p>
            <a:pPr marL="0" indent="0">
              <a:lnSpc>
                <a:spcPct val="115000"/>
              </a:lnSpc>
              <a:buSzPct val="25000"/>
              <a:buNone/>
            </a:pPr>
            <a:r>
              <a:rPr lang="nl-NL" sz="1425" i="1" dirty="0">
                <a:solidFill>
                  <a:schemeClr val="dk1"/>
                </a:solidFill>
              </a:rPr>
              <a:t>- competente en verantwoorde opvoeding door moeder </a:t>
            </a:r>
            <a:r>
              <a:rPr lang="nl-NL" sz="1425" i="1" dirty="0" smtClean="0">
                <a:solidFill>
                  <a:schemeClr val="dk1"/>
                </a:solidFill>
              </a:rPr>
              <a:t>(+ hulp)</a:t>
            </a:r>
            <a:endParaRPr lang="nl-NL" sz="1425" i="1" dirty="0">
              <a:solidFill>
                <a:schemeClr val="dk1"/>
              </a:solidFill>
            </a:endParaRPr>
          </a:p>
          <a:p>
            <a:pPr marL="0" indent="0">
              <a:lnSpc>
                <a:spcPct val="115000"/>
              </a:lnSpc>
              <a:buNone/>
            </a:pPr>
            <a:endParaRPr sz="1425" dirty="0">
              <a:solidFill>
                <a:schemeClr val="dk1"/>
              </a:solidFill>
            </a:endParaRPr>
          </a:p>
          <a:p>
            <a:pPr marL="0" indent="0">
              <a:lnSpc>
                <a:spcPct val="115000"/>
              </a:lnSpc>
              <a:buSzPct val="25000"/>
              <a:buNone/>
            </a:pPr>
            <a:r>
              <a:rPr lang="nl-NL" sz="1425" dirty="0">
                <a:solidFill>
                  <a:schemeClr val="dk1"/>
                </a:solidFill>
              </a:rPr>
              <a:t>3. Verbetering van de persoonlijke ontwikkeling van de moeder en haar mogelijkheden voor opleiding en werk.  </a:t>
            </a:r>
          </a:p>
          <a:p>
            <a:pPr marL="0" indent="0">
              <a:lnSpc>
                <a:spcPct val="115000"/>
              </a:lnSpc>
              <a:buSzPct val="25000"/>
              <a:buNone/>
            </a:pPr>
            <a:r>
              <a:rPr lang="nl-NL" sz="1425" i="1" dirty="0">
                <a:solidFill>
                  <a:schemeClr val="dk1"/>
                </a:solidFill>
              </a:rPr>
              <a:t>- gezinsplanning, </a:t>
            </a:r>
            <a:r>
              <a:rPr lang="nl-NL" sz="1425" i="1" dirty="0">
                <a:solidFill>
                  <a:srgbClr val="FF0000"/>
                </a:solidFill>
              </a:rPr>
              <a:t>opleiding, werk</a:t>
            </a:r>
          </a:p>
          <a:p>
            <a:pPr marL="90488" indent="-4763">
              <a:lnSpc>
                <a:spcPct val="115000"/>
              </a:lnSpc>
              <a:buNone/>
            </a:pPr>
            <a:endParaRPr sz="1425" dirty="0">
              <a:solidFill>
                <a:schemeClr val="dk1"/>
              </a:solidFill>
            </a:endParaRPr>
          </a:p>
        </p:txBody>
      </p:sp>
      <p:sp>
        <p:nvSpPr>
          <p:cNvPr id="5" name="Titel 1">
            <a:extLst>
              <a:ext uri="{FF2B5EF4-FFF2-40B4-BE49-F238E27FC236}">
                <a16:creationId xmlns:a16="http://schemas.microsoft.com/office/drawing/2014/main" id="{9987DD5F-363D-49F1-8696-D4E2C8F4B888}"/>
              </a:ext>
            </a:extLst>
          </p:cNvPr>
          <p:cNvSpPr txBox="1">
            <a:spLocks/>
          </p:cNvSpPr>
          <p:nvPr/>
        </p:nvSpPr>
        <p:spPr>
          <a:xfrm>
            <a:off x="1907704" y="208415"/>
            <a:ext cx="4392488" cy="432048"/>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1800" b="0" i="0" u="none" strike="noStrike" kern="1200" cap="all" spc="0" normalizeH="0" baseline="0" noProof="0" dirty="0" smtClean="0">
                <a:ln>
                  <a:noFill/>
                </a:ln>
                <a:solidFill>
                  <a:srgbClr val="D53D20"/>
                </a:solidFill>
                <a:effectLst/>
                <a:uLnTx/>
                <a:uFillTx/>
                <a:latin typeface="Arial"/>
                <a:ea typeface="+mj-ea"/>
                <a:cs typeface="+mj-cs"/>
              </a:rPr>
              <a:t>3.  .. En de successen </a:t>
            </a:r>
            <a:endParaRPr kumimoji="0" lang="nl-NL" sz="1800" b="1" i="0" u="none" strike="noStrike" kern="1200" cap="all" spc="0" normalizeH="0" baseline="0" noProof="0" dirty="0">
              <a:ln>
                <a:noFill/>
              </a:ln>
              <a:solidFill>
                <a:srgbClr val="D53D20"/>
              </a:solidFill>
              <a:effectLst/>
              <a:uLnTx/>
              <a:uFillTx/>
              <a:latin typeface="Arial"/>
              <a:ea typeface="+mj-ea"/>
              <a:cs typeface="+mj-cs"/>
            </a:endParaRPr>
          </a:p>
        </p:txBody>
      </p:sp>
    </p:spTree>
    <p:extLst>
      <p:ext uri="{BB962C8B-B14F-4D97-AF65-F5344CB8AC3E}">
        <p14:creationId xmlns:p14="http://schemas.microsoft.com/office/powerpoint/2010/main" val="1354100809"/>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894847" y="1350225"/>
            <a:ext cx="5354324" cy="307125"/>
          </a:xfrm>
          <a:prstGeom prst="rect">
            <a:avLst/>
          </a:prstGeom>
        </p:spPr>
        <p:txBody>
          <a:bodyPr lIns="68569" tIns="68569" rIns="68569" bIns="68569" anchor="t" anchorCtr="0">
            <a:noAutofit/>
          </a:bodyPr>
          <a:lstStyle/>
          <a:p>
            <a:pPr>
              <a:buClr>
                <a:schemeClr val="dk1"/>
              </a:buClr>
              <a:buSzPct val="25000"/>
            </a:pPr>
            <a:r>
              <a:rPr lang="nl-NL" sz="1800" b="1">
                <a:solidFill>
                  <a:schemeClr val="dk1"/>
                </a:solidFill>
              </a:rPr>
              <a:t>Uit de effectstudie blijkt dat de juiste doelgroep wordt bereikt:</a:t>
            </a:r>
          </a:p>
          <a:p>
            <a:endParaRPr sz="1350">
              <a:solidFill>
                <a:schemeClr val="dk1"/>
              </a:solidFill>
            </a:endParaRPr>
          </a:p>
        </p:txBody>
      </p:sp>
      <p:sp>
        <p:nvSpPr>
          <p:cNvPr id="171" name="Shape 171"/>
          <p:cNvSpPr txBox="1">
            <a:spLocks noGrp="1"/>
          </p:cNvSpPr>
          <p:nvPr>
            <p:ph type="body" idx="1"/>
          </p:nvPr>
        </p:nvSpPr>
        <p:spPr>
          <a:xfrm>
            <a:off x="1894847" y="2211710"/>
            <a:ext cx="5354324" cy="2297948"/>
          </a:xfrm>
          <a:prstGeom prst="rect">
            <a:avLst/>
          </a:prstGeom>
        </p:spPr>
        <p:txBody>
          <a:bodyPr lIns="68569" tIns="68569" rIns="68569" bIns="68569" anchor="t" anchorCtr="0">
            <a:noAutofit/>
          </a:bodyPr>
          <a:lstStyle/>
          <a:p>
            <a:pPr marL="0" indent="0">
              <a:lnSpc>
                <a:spcPct val="115000"/>
              </a:lnSpc>
              <a:spcBef>
                <a:spcPts val="0"/>
              </a:spcBef>
              <a:buNone/>
            </a:pPr>
            <a:r>
              <a:rPr lang="nl-NL" sz="1425" b="1" dirty="0">
                <a:solidFill>
                  <a:schemeClr val="dk1"/>
                </a:solidFill>
              </a:rPr>
              <a:t>76%</a:t>
            </a:r>
            <a:r>
              <a:rPr lang="nl-NL" sz="1425" dirty="0">
                <a:solidFill>
                  <a:schemeClr val="dk1"/>
                </a:solidFill>
              </a:rPr>
              <a:t> alleenstaand,</a:t>
            </a:r>
          </a:p>
          <a:p>
            <a:pPr marL="0" indent="0">
              <a:lnSpc>
                <a:spcPct val="115000"/>
              </a:lnSpc>
              <a:spcBef>
                <a:spcPts val="0"/>
              </a:spcBef>
              <a:buNone/>
            </a:pPr>
            <a:r>
              <a:rPr lang="nl-NL" sz="1425" b="1" dirty="0">
                <a:solidFill>
                  <a:schemeClr val="dk1"/>
                </a:solidFill>
              </a:rPr>
              <a:t>74%</a:t>
            </a:r>
            <a:r>
              <a:rPr lang="nl-NL" sz="1425" dirty="0">
                <a:solidFill>
                  <a:schemeClr val="dk1"/>
                </a:solidFill>
              </a:rPr>
              <a:t> armoede</a:t>
            </a:r>
          </a:p>
          <a:p>
            <a:pPr marL="0" indent="0">
              <a:lnSpc>
                <a:spcPct val="115000"/>
              </a:lnSpc>
              <a:spcBef>
                <a:spcPts val="0"/>
              </a:spcBef>
              <a:buNone/>
            </a:pPr>
            <a:r>
              <a:rPr lang="nl-NL" sz="1425" b="1" dirty="0">
                <a:solidFill>
                  <a:schemeClr val="dk1"/>
                </a:solidFill>
              </a:rPr>
              <a:t>68% </a:t>
            </a:r>
            <a:r>
              <a:rPr lang="nl-NL" sz="1425" dirty="0">
                <a:solidFill>
                  <a:schemeClr val="dk1"/>
                </a:solidFill>
              </a:rPr>
              <a:t>geweld in het verleden en/of heden</a:t>
            </a:r>
          </a:p>
          <a:p>
            <a:pPr marL="0" indent="0">
              <a:lnSpc>
                <a:spcPct val="115000"/>
              </a:lnSpc>
              <a:spcBef>
                <a:spcPts val="0"/>
              </a:spcBef>
              <a:buNone/>
            </a:pPr>
            <a:r>
              <a:rPr lang="nl-NL" sz="1425" b="1" dirty="0">
                <a:solidFill>
                  <a:schemeClr val="dk1"/>
                </a:solidFill>
              </a:rPr>
              <a:t>19%</a:t>
            </a:r>
            <a:r>
              <a:rPr lang="nl-NL" sz="1425" dirty="0">
                <a:solidFill>
                  <a:schemeClr val="dk1"/>
                </a:solidFill>
              </a:rPr>
              <a:t> depressie </a:t>
            </a:r>
          </a:p>
          <a:p>
            <a:pPr marL="0" indent="0">
              <a:lnSpc>
                <a:spcPct val="115000"/>
              </a:lnSpc>
              <a:spcBef>
                <a:spcPts val="0"/>
              </a:spcBef>
              <a:buSzPct val="25000"/>
              <a:buNone/>
            </a:pPr>
            <a:r>
              <a:rPr lang="nl-NL" sz="1425" b="1" dirty="0">
                <a:solidFill>
                  <a:schemeClr val="dk1"/>
                </a:solidFill>
              </a:rPr>
              <a:t>25%</a:t>
            </a:r>
            <a:r>
              <a:rPr lang="nl-NL" sz="1425" dirty="0">
                <a:solidFill>
                  <a:schemeClr val="dk1"/>
                </a:solidFill>
              </a:rPr>
              <a:t> middelenmisbruik</a:t>
            </a:r>
          </a:p>
          <a:p>
            <a:pPr marL="0" indent="0">
              <a:lnSpc>
                <a:spcPct val="115000"/>
              </a:lnSpc>
              <a:spcBef>
                <a:spcPts val="0"/>
              </a:spcBef>
              <a:buNone/>
            </a:pPr>
            <a:endParaRPr sz="1425" dirty="0">
              <a:solidFill>
                <a:schemeClr val="dk1"/>
              </a:solidFill>
            </a:endParaRPr>
          </a:p>
          <a:p>
            <a:pPr marL="0" indent="0">
              <a:lnSpc>
                <a:spcPct val="115000"/>
              </a:lnSpc>
              <a:spcBef>
                <a:spcPts val="0"/>
              </a:spcBef>
              <a:buNone/>
            </a:pPr>
            <a:endParaRPr sz="1425" dirty="0">
              <a:solidFill>
                <a:schemeClr val="dk1"/>
              </a:solidFill>
            </a:endParaRPr>
          </a:p>
          <a:p>
            <a:pPr marL="0" indent="0">
              <a:lnSpc>
                <a:spcPct val="115000"/>
              </a:lnSpc>
              <a:spcBef>
                <a:spcPts val="0"/>
              </a:spcBef>
              <a:buSzPct val="25000"/>
              <a:buNone/>
            </a:pPr>
            <a:r>
              <a:rPr lang="nl-NL" sz="1425" b="1" dirty="0">
                <a:solidFill>
                  <a:schemeClr val="dk1"/>
                </a:solidFill>
              </a:rPr>
              <a:t>98% </a:t>
            </a:r>
            <a:r>
              <a:rPr lang="nl-NL" sz="1425" dirty="0">
                <a:solidFill>
                  <a:schemeClr val="dk1"/>
                </a:solidFill>
              </a:rPr>
              <a:t>heeft ≥ 4 risicofactoren, </a:t>
            </a:r>
            <a:r>
              <a:rPr lang="nl-NL" sz="1425" b="1" dirty="0">
                <a:solidFill>
                  <a:schemeClr val="dk1"/>
                </a:solidFill>
              </a:rPr>
              <a:t>72%</a:t>
            </a:r>
            <a:r>
              <a:rPr lang="nl-NL" sz="1425" dirty="0">
                <a:solidFill>
                  <a:schemeClr val="dk1"/>
                </a:solidFill>
              </a:rPr>
              <a:t> ≥ 7 risicofactoren.</a:t>
            </a:r>
          </a:p>
        </p:txBody>
      </p:sp>
      <p:pic>
        <p:nvPicPr>
          <p:cNvPr id="172" name="Shape 172"/>
          <p:cNvPicPr preferRelativeResize="0"/>
          <p:nvPr/>
        </p:nvPicPr>
        <p:blipFill>
          <a:blip r:embed="rId3">
            <a:alphaModFix/>
          </a:blip>
          <a:stretch>
            <a:fillRect/>
          </a:stretch>
        </p:blipFill>
        <p:spPr>
          <a:xfrm>
            <a:off x="6311494" y="245081"/>
            <a:ext cx="1448681" cy="760500"/>
          </a:xfrm>
          <a:prstGeom prst="rect">
            <a:avLst/>
          </a:prstGeom>
          <a:noFill/>
          <a:ln>
            <a:noFill/>
          </a:ln>
        </p:spPr>
      </p:pic>
    </p:spTree>
    <p:extLst>
      <p:ext uri="{BB962C8B-B14F-4D97-AF65-F5344CB8AC3E}">
        <p14:creationId xmlns:p14="http://schemas.microsoft.com/office/powerpoint/2010/main" val="104389137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5603333" y="1275607"/>
            <a:ext cx="2397150" cy="377999"/>
          </a:xfrm>
          <a:prstGeom prst="rect">
            <a:avLst/>
          </a:prstGeom>
          <a:noFill/>
          <a:ln>
            <a:noFill/>
          </a:ln>
        </p:spPr>
        <p:txBody>
          <a:bodyPr lIns="68569" tIns="68569" rIns="68569" bIns="68569" anchor="t" anchorCtr="0">
            <a:noAutofit/>
          </a:bodyPr>
          <a:lstStyle/>
          <a:p>
            <a:pPr>
              <a:buSzPct val="25000"/>
            </a:pPr>
            <a:r>
              <a:rPr lang="nl-NL" sz="1800" b="1">
                <a:solidFill>
                  <a:schemeClr val="dk2"/>
                </a:solidFill>
              </a:rPr>
              <a:t>Baten VoorZorg</a:t>
            </a:r>
          </a:p>
        </p:txBody>
      </p:sp>
      <p:pic>
        <p:nvPicPr>
          <p:cNvPr id="270" name="Shape 270"/>
          <p:cNvPicPr preferRelativeResize="0">
            <a:picLocks noGrp="1"/>
          </p:cNvPicPr>
          <p:nvPr>
            <p:ph type="body" idx="1"/>
          </p:nvPr>
        </p:nvPicPr>
        <p:blipFill rotWithShape="1">
          <a:blip r:embed="rId3">
            <a:alphaModFix/>
          </a:blip>
          <a:srcRect/>
          <a:stretch/>
        </p:blipFill>
        <p:spPr>
          <a:xfrm>
            <a:off x="1271306" y="1275600"/>
            <a:ext cx="4075200" cy="3120749"/>
          </a:xfrm>
          <a:prstGeom prst="rect">
            <a:avLst/>
          </a:prstGeom>
          <a:noFill/>
          <a:ln>
            <a:noFill/>
          </a:ln>
        </p:spPr>
      </p:pic>
      <p:sp>
        <p:nvSpPr>
          <p:cNvPr id="271" name="Shape 271"/>
          <p:cNvSpPr txBox="1">
            <a:spLocks noGrp="1"/>
          </p:cNvSpPr>
          <p:nvPr>
            <p:ph type="body" idx="4294967295"/>
          </p:nvPr>
        </p:nvSpPr>
        <p:spPr>
          <a:xfrm>
            <a:off x="5582885" y="1653592"/>
            <a:ext cx="2438100" cy="2975399"/>
          </a:xfrm>
          <a:prstGeom prst="rect">
            <a:avLst/>
          </a:prstGeom>
          <a:noFill/>
          <a:ln>
            <a:noFill/>
          </a:ln>
        </p:spPr>
        <p:txBody>
          <a:bodyPr lIns="68569" tIns="68569" rIns="68569" bIns="68569" anchor="t" anchorCtr="0">
            <a:noAutofit/>
          </a:bodyPr>
          <a:lstStyle/>
          <a:p>
            <a:pPr indent="-266700">
              <a:lnSpc>
                <a:spcPct val="115000"/>
              </a:lnSpc>
              <a:spcBef>
                <a:spcPts val="0"/>
              </a:spcBef>
              <a:buSzPct val="100000"/>
              <a:buFont typeface="Arial"/>
              <a:buChar char="●"/>
            </a:pPr>
            <a:r>
              <a:rPr lang="nl-NL" sz="1425" dirty="0">
                <a:solidFill>
                  <a:schemeClr val="dk1"/>
                </a:solidFill>
              </a:rPr>
              <a:t>o</a:t>
            </a:r>
            <a:r>
              <a:rPr lang="nl-NL" sz="1425" dirty="0"/>
              <a:t>pbrengst is € 2800 per kind netto (kosten €12.500 en baten €15.800);</a:t>
            </a:r>
          </a:p>
          <a:p>
            <a:pPr indent="-266700">
              <a:lnSpc>
                <a:spcPct val="115000"/>
              </a:lnSpc>
              <a:spcBef>
                <a:spcPts val="0"/>
              </a:spcBef>
              <a:buClr>
                <a:srgbClr val="000000"/>
              </a:buClr>
              <a:buSzPct val="100000"/>
              <a:buFont typeface="Arial"/>
              <a:buChar char="●"/>
            </a:pPr>
            <a:r>
              <a:rPr lang="nl-NL" sz="1425" dirty="0">
                <a:solidFill>
                  <a:srgbClr val="FF0000"/>
                </a:solidFill>
              </a:rPr>
              <a:t>investering in </a:t>
            </a:r>
            <a:r>
              <a:rPr lang="nl-NL" sz="1425" dirty="0" smtClean="0">
                <a:solidFill>
                  <a:srgbClr val="FF0000"/>
                </a:solidFill>
              </a:rPr>
              <a:t>4 à 5 </a:t>
            </a:r>
            <a:r>
              <a:rPr lang="nl-NL" sz="1425" dirty="0">
                <a:solidFill>
                  <a:srgbClr val="FF0000"/>
                </a:solidFill>
              </a:rPr>
              <a:t>jaar terugverdiend</a:t>
            </a:r>
            <a:r>
              <a:rPr lang="nl-NL" sz="1425" dirty="0" smtClean="0">
                <a:solidFill>
                  <a:srgbClr val="FF0000"/>
                </a:solidFill>
              </a:rPr>
              <a:t>.</a:t>
            </a:r>
          </a:p>
          <a:p>
            <a:pPr indent="-266700">
              <a:lnSpc>
                <a:spcPct val="115000"/>
              </a:lnSpc>
              <a:spcBef>
                <a:spcPts val="0"/>
              </a:spcBef>
              <a:buClr>
                <a:srgbClr val="000000"/>
              </a:buClr>
              <a:buSzPct val="100000"/>
              <a:buFont typeface="Arial"/>
              <a:buChar char="●"/>
            </a:pPr>
            <a:r>
              <a:rPr lang="nl-NL" sz="1425" dirty="0" smtClean="0">
                <a:solidFill>
                  <a:schemeClr val="tx1"/>
                </a:solidFill>
              </a:rPr>
              <a:t>Overerving doorbroken?</a:t>
            </a:r>
            <a:endParaRPr lang="nl-NL" sz="1425" dirty="0">
              <a:solidFill>
                <a:schemeClr val="tx1"/>
              </a:solidFill>
            </a:endParaRPr>
          </a:p>
        </p:txBody>
      </p:sp>
      <p:pic>
        <p:nvPicPr>
          <p:cNvPr id="272" name="Shape 272"/>
          <p:cNvPicPr preferRelativeResize="0"/>
          <p:nvPr/>
        </p:nvPicPr>
        <p:blipFill>
          <a:blip r:embed="rId4">
            <a:alphaModFix/>
          </a:blip>
          <a:stretch>
            <a:fillRect/>
          </a:stretch>
        </p:blipFill>
        <p:spPr>
          <a:xfrm>
            <a:off x="6311494" y="245081"/>
            <a:ext cx="1448681" cy="760500"/>
          </a:xfrm>
          <a:prstGeom prst="rect">
            <a:avLst/>
          </a:prstGeom>
          <a:noFill/>
          <a:ln>
            <a:noFill/>
          </a:ln>
        </p:spPr>
      </p:pic>
    </p:spTree>
    <p:extLst>
      <p:ext uri="{BB962C8B-B14F-4D97-AF65-F5344CB8AC3E}">
        <p14:creationId xmlns:p14="http://schemas.microsoft.com/office/powerpoint/2010/main" val="3569206623"/>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FCF82E73-2C91-42F3-A9AF-2415B0CC4963}"/>
              </a:ext>
            </a:extLst>
          </p:cNvPr>
          <p:cNvSpPr>
            <a:spLocks noGrp="1" noChangeArrowheads="1"/>
          </p:cNvSpPr>
          <p:nvPr>
            <p:ph type="title" idx="4294967295"/>
          </p:nvPr>
        </p:nvSpPr>
        <p:spPr>
          <a:xfrm>
            <a:off x="1057275" y="571500"/>
            <a:ext cx="6571060" cy="342900"/>
          </a:xfrm>
          <a:noFill/>
        </p:spPr>
        <p:txBody>
          <a:bodyPr/>
          <a:lstStyle/>
          <a:p>
            <a:pPr eaLnBrk="1" hangingPunct="1"/>
            <a:r>
              <a:rPr lang="nl-NL" altLang="nl-NL">
                <a:ea typeface="ＭＳ Ｐゴシック" panose="020B0600070205080204" pitchFamily="34" charset="-128"/>
              </a:rPr>
              <a:t>Evaluatie van re-integratie naar betaalde arbeid</a:t>
            </a:r>
          </a:p>
        </p:txBody>
      </p:sp>
      <p:pic>
        <p:nvPicPr>
          <p:cNvPr id="88066" name="Picture 2">
            <a:extLst>
              <a:ext uri="{FF2B5EF4-FFF2-40B4-BE49-F238E27FC236}">
                <a16:creationId xmlns:a16="http://schemas.microsoft.com/office/drawing/2014/main" id="{C217B0F4-57DE-4F1A-9220-E81F4E3DE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692" y="1221581"/>
            <a:ext cx="3336131" cy="194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7" name="Picture 3">
            <a:extLst>
              <a:ext uri="{FF2B5EF4-FFF2-40B4-BE49-F238E27FC236}">
                <a16:creationId xmlns:a16="http://schemas.microsoft.com/office/drawing/2014/main" id="{578DA49D-A296-4770-9D73-78CBBB813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91" y="3171825"/>
            <a:ext cx="3387328" cy="184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8" name="Picture 4">
            <a:extLst>
              <a:ext uri="{FF2B5EF4-FFF2-40B4-BE49-F238E27FC236}">
                <a16:creationId xmlns:a16="http://schemas.microsoft.com/office/drawing/2014/main" id="{0CA100DD-8223-428C-96CD-654FAFC08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579" y="1225154"/>
            <a:ext cx="3378994" cy="194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9" name="Picture 5">
            <a:extLst>
              <a:ext uri="{FF2B5EF4-FFF2-40B4-BE49-F238E27FC236}">
                <a16:creationId xmlns:a16="http://schemas.microsoft.com/office/drawing/2014/main" id="{71FE4A77-1720-4F5D-A218-0F5D8006F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481" y="3171825"/>
            <a:ext cx="3392091" cy="185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61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gesprek in groepjes</a:t>
            </a:r>
          </a:p>
        </p:txBody>
      </p:sp>
      <p:sp>
        <p:nvSpPr>
          <p:cNvPr id="3" name="Tijdelijke aanduiding voor tekst 2"/>
          <p:cNvSpPr>
            <a:spLocks noGrp="1"/>
          </p:cNvSpPr>
          <p:nvPr>
            <p:ph type="body" sz="quarter" idx="10"/>
          </p:nvPr>
        </p:nvSpPr>
        <p:spPr>
          <a:xfrm>
            <a:off x="838200" y="1923678"/>
            <a:ext cx="8229600" cy="2592288"/>
          </a:xfrm>
        </p:spPr>
        <p:txBody>
          <a:bodyPr>
            <a:normAutofit/>
          </a:bodyPr>
          <a:lstStyle/>
          <a:p>
            <a:pPr marL="0" indent="0"/>
            <a:r>
              <a:rPr lang="nl-NL" dirty="0"/>
              <a:t>4. En Wat betekent dat voor de zorg?</a:t>
            </a:r>
          </a:p>
          <a:p>
            <a:pPr marL="0" indent="0"/>
            <a:r>
              <a:rPr lang="nl-NL" dirty="0"/>
              <a:t>     ………</a:t>
            </a:r>
          </a:p>
          <a:p>
            <a:pPr marL="0" indent="0"/>
            <a:endParaRPr lang="nl-NL" dirty="0"/>
          </a:p>
          <a:p>
            <a:pPr marL="0" indent="0"/>
            <a:endParaRPr lang="nl-NL" dirty="0"/>
          </a:p>
          <a:p>
            <a:pPr marL="0" indent="0"/>
            <a:r>
              <a:rPr lang="nl-NL" dirty="0"/>
              <a:t>Uitsmijter:</a:t>
            </a:r>
          </a:p>
        </p:txBody>
      </p:sp>
    </p:spTree>
    <p:extLst>
      <p:ext uri="{BB962C8B-B14F-4D97-AF65-F5344CB8AC3E}">
        <p14:creationId xmlns:p14="http://schemas.microsoft.com/office/powerpoint/2010/main" val="16102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8C99592-D443-4D31-9913-0E2D37D34053}"/>
              </a:ext>
            </a:extLst>
          </p:cNvPr>
          <p:cNvPicPr>
            <a:picLocks noChangeAspect="1"/>
          </p:cNvPicPr>
          <p:nvPr/>
        </p:nvPicPr>
        <p:blipFill>
          <a:blip r:embed="rId2"/>
          <a:stretch>
            <a:fillRect/>
          </a:stretch>
        </p:blipFill>
        <p:spPr>
          <a:xfrm>
            <a:off x="2098655" y="617489"/>
            <a:ext cx="5833525" cy="4526011"/>
          </a:xfrm>
          <a:prstGeom prst="rect">
            <a:avLst/>
          </a:prstGeom>
        </p:spPr>
      </p:pic>
    </p:spTree>
    <p:extLst>
      <p:ext uri="{BB962C8B-B14F-4D97-AF65-F5344CB8AC3E}">
        <p14:creationId xmlns:p14="http://schemas.microsoft.com/office/powerpoint/2010/main" val="386109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Take home </a:t>
            </a:r>
            <a:r>
              <a:rPr lang="nl-NL" dirty="0" err="1" smtClean="0"/>
              <a:t>message</a:t>
            </a:r>
            <a:endParaRPr lang="nl-NL" dirty="0"/>
          </a:p>
        </p:txBody>
      </p:sp>
      <p:sp>
        <p:nvSpPr>
          <p:cNvPr id="3" name="Text Placeholder 2"/>
          <p:cNvSpPr>
            <a:spLocks noGrp="1"/>
          </p:cNvSpPr>
          <p:nvPr>
            <p:ph type="body" sz="quarter" idx="10"/>
          </p:nvPr>
        </p:nvSpPr>
        <p:spPr>
          <a:xfrm>
            <a:off x="838200" y="1851670"/>
            <a:ext cx="8229600" cy="2376264"/>
          </a:xfrm>
        </p:spPr>
        <p:txBody>
          <a:bodyPr>
            <a:normAutofit fontScale="85000" lnSpcReduction="20000"/>
          </a:bodyPr>
          <a:lstStyle/>
          <a:p>
            <a:pPr marL="457200" indent="-457200">
              <a:buFont typeface="+mj-lt"/>
              <a:buAutoNum type="arabicPeriod"/>
            </a:pPr>
            <a:r>
              <a:rPr lang="nl-NL" cap="none" dirty="0" smtClean="0"/>
              <a:t>SEGV is </a:t>
            </a:r>
            <a:r>
              <a:rPr lang="nl-NL" cap="none" dirty="0"/>
              <a:t>een </a:t>
            </a:r>
            <a:r>
              <a:rPr lang="nl-NL" i="1" cap="none" dirty="0" smtClean="0"/>
              <a:t>dynamisch</a:t>
            </a:r>
            <a:r>
              <a:rPr lang="nl-NL" cap="none" dirty="0" smtClean="0"/>
              <a:t>, </a:t>
            </a:r>
            <a:r>
              <a:rPr lang="nl-NL" cap="none" dirty="0"/>
              <a:t>‘</a:t>
            </a:r>
            <a:r>
              <a:rPr lang="nl-NL" cap="none" dirty="0" err="1" smtClean="0"/>
              <a:t>wicked</a:t>
            </a:r>
            <a:r>
              <a:rPr lang="nl-NL" i="1" cap="none" dirty="0" smtClean="0"/>
              <a:t>’ </a:t>
            </a:r>
            <a:r>
              <a:rPr lang="nl-NL" cap="none" dirty="0" smtClean="0"/>
              <a:t>probleem</a:t>
            </a:r>
            <a:endParaRPr lang="nl-NL" cap="none" dirty="0"/>
          </a:p>
          <a:p>
            <a:pPr marL="457200" indent="-457200">
              <a:buFont typeface="+mj-lt"/>
              <a:buAutoNum type="arabicPeriod"/>
            </a:pPr>
            <a:r>
              <a:rPr lang="nl-NL" cap="none" dirty="0" smtClean="0"/>
              <a:t>Er is weldegelijk al veel </a:t>
            </a:r>
            <a:r>
              <a:rPr lang="nl-NL" cap="none" dirty="0" smtClean="0"/>
              <a:t>bereikt</a:t>
            </a:r>
          </a:p>
          <a:p>
            <a:pPr marL="457200" indent="-457200">
              <a:buFont typeface="+mj-lt"/>
              <a:buAutoNum type="arabicPeriod"/>
            </a:pPr>
            <a:r>
              <a:rPr lang="nl-NL" cap="none" dirty="0" smtClean="0"/>
              <a:t>Universele preventie proportioneren voor LSES</a:t>
            </a:r>
            <a:endParaRPr lang="nl-NL" cap="none" dirty="0"/>
          </a:p>
          <a:p>
            <a:pPr marL="457200" indent="-457200">
              <a:buFont typeface="+mj-lt"/>
              <a:buAutoNum type="arabicPeriod"/>
            </a:pPr>
            <a:r>
              <a:rPr lang="nl-NL" cap="none" dirty="0" smtClean="0"/>
              <a:t>Meeste resultaat is te verwachten door een integrale benadering op alle niveaus</a:t>
            </a:r>
            <a:endParaRPr lang="nl-NL" cap="none" dirty="0"/>
          </a:p>
          <a:p>
            <a:pPr marL="457200" indent="-457200">
              <a:buFont typeface="+mj-lt"/>
              <a:buAutoNum type="arabicPeriod"/>
            </a:pPr>
            <a:r>
              <a:rPr lang="nl-NL" cap="none" dirty="0" smtClean="0"/>
              <a:t>Vermijd focus op enkel leefstijl, maar focus op omgeving en andere dimensies (participatie, opleiding, werk, inkomen, opvoeding).</a:t>
            </a:r>
            <a:endParaRPr lang="nl-NL" cap="none" dirty="0"/>
          </a:p>
        </p:txBody>
      </p:sp>
    </p:spTree>
    <p:extLst>
      <p:ext uri="{BB962C8B-B14F-4D97-AF65-F5344CB8AC3E}">
        <p14:creationId xmlns:p14="http://schemas.microsoft.com/office/powerpoint/2010/main" val="206682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sz="quarter" idx="11"/>
          </p:nvPr>
        </p:nvSpPr>
        <p:spPr>
          <a:xfrm>
            <a:off x="1397171" y="1741176"/>
            <a:ext cx="3344943" cy="3881395"/>
          </a:xfrm>
        </p:spPr>
        <p:txBody>
          <a:bodyPr>
            <a:noAutofit/>
          </a:bodyPr>
          <a:lstStyle/>
          <a:p>
            <a:pPr marL="231423" indent="-231423">
              <a:lnSpc>
                <a:spcPct val="100000"/>
              </a:lnSpc>
              <a:buFont typeface="Wingdings" panose="05000000000000000000" pitchFamily="2" charset="2"/>
              <a:buChar char="q"/>
            </a:pPr>
            <a:r>
              <a:rPr lang="nl-NL" sz="1620" dirty="0">
                <a:solidFill>
                  <a:srgbClr val="003869"/>
                </a:solidFill>
              </a:rPr>
              <a:t>165 gemeenten</a:t>
            </a:r>
          </a:p>
          <a:p>
            <a:pPr>
              <a:lnSpc>
                <a:spcPct val="100000"/>
              </a:lnSpc>
            </a:pPr>
            <a:endParaRPr lang="nl-NL" sz="1620" dirty="0">
              <a:solidFill>
                <a:srgbClr val="003869"/>
              </a:solidFill>
            </a:endParaRPr>
          </a:p>
          <a:p>
            <a:pPr marL="231423" indent="-231423">
              <a:lnSpc>
                <a:spcPct val="100000"/>
              </a:lnSpc>
              <a:buFont typeface="Wingdings" panose="05000000000000000000" pitchFamily="2" charset="2"/>
              <a:buChar char="q"/>
            </a:pPr>
            <a:r>
              <a:rPr lang="nl-NL" sz="1620" dirty="0">
                <a:solidFill>
                  <a:srgbClr val="003869"/>
                </a:solidFill>
              </a:rPr>
              <a:t>150 miljoen</a:t>
            </a:r>
            <a:r>
              <a:rPr lang="nl-NL" sz="1620" dirty="0"/>
              <a:t> </a:t>
            </a:r>
            <a:r>
              <a:rPr lang="nl-NL" sz="1620" dirty="0" err="1">
                <a:solidFill>
                  <a:srgbClr val="003869"/>
                </a:solidFill>
              </a:rPr>
              <a:t>decentralisatieuitkering</a:t>
            </a:r>
            <a:r>
              <a:rPr lang="nl-NL" sz="1620" dirty="0">
                <a:solidFill>
                  <a:srgbClr val="003869"/>
                </a:solidFill>
              </a:rPr>
              <a:t>, circa 20 miljoen per jaar (Gezond in de stad = GIDS)</a:t>
            </a:r>
          </a:p>
          <a:p>
            <a:pPr>
              <a:lnSpc>
                <a:spcPct val="100000"/>
              </a:lnSpc>
            </a:pPr>
            <a:endParaRPr lang="nl-NL" sz="1620" dirty="0">
              <a:solidFill>
                <a:srgbClr val="003869"/>
              </a:solidFill>
            </a:endParaRPr>
          </a:p>
          <a:p>
            <a:pPr marL="231423" indent="-231423">
              <a:lnSpc>
                <a:spcPct val="100000"/>
              </a:lnSpc>
              <a:buFont typeface="Wingdings" panose="05000000000000000000" pitchFamily="2" charset="2"/>
              <a:buChar char="q"/>
            </a:pPr>
            <a:r>
              <a:rPr lang="nl-NL" sz="1620" dirty="0">
                <a:solidFill>
                  <a:srgbClr val="003869"/>
                </a:solidFill>
              </a:rPr>
              <a:t>2014-2021</a:t>
            </a:r>
            <a:br>
              <a:rPr lang="nl-NL" sz="1620" dirty="0">
                <a:solidFill>
                  <a:srgbClr val="003869"/>
                </a:solidFill>
              </a:rPr>
            </a:br>
            <a:endParaRPr lang="nl-NL" sz="1620" dirty="0">
              <a:solidFill>
                <a:srgbClr val="003869"/>
              </a:solidFill>
            </a:endParaRPr>
          </a:p>
          <a:p>
            <a:pPr marL="231423" indent="-231423">
              <a:lnSpc>
                <a:spcPct val="100000"/>
              </a:lnSpc>
              <a:buFont typeface="Wingdings" panose="05000000000000000000" pitchFamily="2" charset="2"/>
              <a:buChar char="q"/>
            </a:pPr>
            <a:r>
              <a:rPr lang="nl-NL" sz="1620" dirty="0">
                <a:solidFill>
                  <a:srgbClr val="003869"/>
                </a:solidFill>
              </a:rPr>
              <a:t>Lokale, integrale aanpak gezondheidsachterstanden</a:t>
            </a:r>
            <a:br>
              <a:rPr lang="nl-NL" sz="1620" dirty="0">
                <a:solidFill>
                  <a:srgbClr val="003869"/>
                </a:solidFill>
              </a:rPr>
            </a:br>
            <a:r>
              <a:rPr lang="nl-NL" sz="1620" dirty="0">
                <a:solidFill>
                  <a:srgbClr val="003869"/>
                </a:solidFill>
              </a:rPr>
              <a:t/>
            </a:r>
            <a:br>
              <a:rPr lang="nl-NL" sz="1620" dirty="0">
                <a:solidFill>
                  <a:srgbClr val="003869"/>
                </a:solidFill>
              </a:rPr>
            </a:br>
            <a:endParaRPr lang="nl-NL" sz="1620" dirty="0">
              <a:solidFill>
                <a:srgbClr val="003869"/>
              </a:solidFill>
            </a:endParaRPr>
          </a:p>
        </p:txBody>
      </p:sp>
      <p:pic>
        <p:nvPicPr>
          <p:cNvPr id="6" name="Afbeelding 5" descr="logo-gezond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768" y="249492"/>
            <a:ext cx="2213439" cy="885699"/>
          </a:xfrm>
          <a:prstGeom prst="rect">
            <a:avLst/>
          </a:prstGeom>
        </p:spPr>
      </p:pic>
      <p:sp>
        <p:nvSpPr>
          <p:cNvPr id="7" name="Titel 1"/>
          <p:cNvSpPr txBox="1">
            <a:spLocks/>
          </p:cNvSpPr>
          <p:nvPr/>
        </p:nvSpPr>
        <p:spPr>
          <a:xfrm>
            <a:off x="1397171" y="1178511"/>
            <a:ext cx="6316684" cy="519345"/>
          </a:xfrm>
          <a:prstGeom prst="rect">
            <a:avLst/>
          </a:prstGeom>
        </p:spPr>
        <p:txBody>
          <a:bodyPr vert="horz" lIns="61709" tIns="30855" rIns="61709" bIns="30855" rtlCol="0" anchor="ctr">
            <a:normAutofit/>
          </a:bodyPr>
          <a:lstStyle>
            <a:lvl1pPr algn="l" defTabSz="685800" rtl="0" eaLnBrk="1" latinLnBrk="0" hangingPunct="1">
              <a:lnSpc>
                <a:spcPct val="90000"/>
              </a:lnSpc>
              <a:spcBef>
                <a:spcPct val="0"/>
              </a:spcBef>
              <a:buNone/>
              <a:defRPr sz="2000" b="1" kern="1200">
                <a:solidFill>
                  <a:schemeClr val="tx1"/>
                </a:solidFill>
                <a:latin typeface="+mj-lt"/>
                <a:ea typeface="+mj-ea"/>
                <a:cs typeface="+mj-cs"/>
              </a:defRPr>
            </a:lvl1pPr>
          </a:lstStyle>
          <a:p>
            <a:pPr defTabSz="462846"/>
            <a:r>
              <a:rPr lang="nl-NL" sz="1890" dirty="0">
                <a:solidFill>
                  <a:srgbClr val="003869"/>
                </a:solidFill>
                <a:latin typeface="Arial"/>
              </a:rPr>
              <a:t>GIDS-gelden</a:t>
            </a:r>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345" y="1034166"/>
            <a:ext cx="2544446" cy="2991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el 1">
            <a:extLst>
              <a:ext uri="{FF2B5EF4-FFF2-40B4-BE49-F238E27FC236}">
                <a16:creationId xmlns:a16="http://schemas.microsoft.com/office/drawing/2014/main" id="{9987DD5F-363D-49F1-8696-D4E2C8F4B888}"/>
              </a:ext>
            </a:extLst>
          </p:cNvPr>
          <p:cNvSpPr txBox="1">
            <a:spLocks/>
          </p:cNvSpPr>
          <p:nvPr/>
        </p:nvSpPr>
        <p:spPr>
          <a:xfrm>
            <a:off x="2392670" y="33468"/>
            <a:ext cx="4325686" cy="432048"/>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nl-NL" sz="1800" b="0" i="0" u="none" strike="noStrike" kern="1200" cap="all" spc="0" normalizeH="0" baseline="0" noProof="0" dirty="0" smtClean="0">
                <a:ln>
                  <a:noFill/>
                </a:ln>
                <a:solidFill>
                  <a:srgbClr val="D53D20"/>
                </a:solidFill>
                <a:effectLst/>
                <a:uLnTx/>
                <a:uFillTx/>
                <a:latin typeface="Arial"/>
                <a:ea typeface="+mj-ea"/>
                <a:cs typeface="+mj-cs"/>
              </a:rPr>
              <a:t>.. En beschikbaar</a:t>
            </a:r>
            <a:r>
              <a:rPr kumimoji="0" lang="nl-NL" sz="1800" b="0" i="0" u="none" strike="noStrike" kern="1200" cap="all" spc="0" normalizeH="0" noProof="0" dirty="0" smtClean="0">
                <a:ln>
                  <a:noFill/>
                </a:ln>
                <a:solidFill>
                  <a:srgbClr val="D53D20"/>
                </a:solidFill>
                <a:effectLst/>
                <a:uLnTx/>
                <a:uFillTx/>
                <a:latin typeface="Arial"/>
                <a:ea typeface="+mj-ea"/>
                <a:cs typeface="+mj-cs"/>
              </a:rPr>
              <a:t> is verder: </a:t>
            </a:r>
            <a:endParaRPr kumimoji="0" lang="nl-NL" sz="1800" b="1" i="0" u="none" strike="noStrike" kern="1200" cap="all" spc="0" normalizeH="0" baseline="0" noProof="0" dirty="0">
              <a:ln>
                <a:noFill/>
              </a:ln>
              <a:solidFill>
                <a:srgbClr val="D53D20"/>
              </a:solidFill>
              <a:effectLst/>
              <a:uLnTx/>
              <a:uFillTx/>
              <a:latin typeface="Arial"/>
              <a:ea typeface="+mj-ea"/>
              <a:cs typeface="+mj-cs"/>
            </a:endParaRPr>
          </a:p>
        </p:txBody>
      </p:sp>
    </p:spTree>
    <p:extLst>
      <p:ext uri="{BB962C8B-B14F-4D97-AF65-F5344CB8AC3E}">
        <p14:creationId xmlns:p14="http://schemas.microsoft.com/office/powerpoint/2010/main" val="225840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BC04A7A8-70D5-429E-BA0A-4FE8783F7EC3}"/>
              </a:ext>
            </a:extLst>
          </p:cNvPr>
          <p:cNvSpPr>
            <a:spLocks noGrp="1" noChangeArrowheads="1"/>
          </p:cNvSpPr>
          <p:nvPr>
            <p:ph type="title" idx="4294967295"/>
          </p:nvPr>
        </p:nvSpPr>
        <p:spPr>
          <a:xfrm>
            <a:off x="1057275" y="571500"/>
            <a:ext cx="6571060" cy="342900"/>
          </a:xfrm>
          <a:noFill/>
        </p:spPr>
        <p:txBody>
          <a:bodyPr/>
          <a:lstStyle/>
          <a:p>
            <a:pPr eaLnBrk="1" hangingPunct="1"/>
            <a:r>
              <a:rPr lang="nl-NL" altLang="nl-NL">
                <a:ea typeface="ＭＳ Ｐゴシック" panose="020B0600070205080204" pitchFamily="34" charset="-128"/>
              </a:rPr>
              <a:t>Arbeid als medicijn - intermezzo</a:t>
            </a:r>
          </a:p>
        </p:txBody>
      </p:sp>
      <p:sp>
        <p:nvSpPr>
          <p:cNvPr id="92162" name="Text Box 3">
            <a:extLst>
              <a:ext uri="{FF2B5EF4-FFF2-40B4-BE49-F238E27FC236}">
                <a16:creationId xmlns:a16="http://schemas.microsoft.com/office/drawing/2014/main" id="{BC790696-062A-4E50-911E-139512A4CCE5}"/>
              </a:ext>
            </a:extLst>
          </p:cNvPr>
          <p:cNvSpPr txBox="1">
            <a:spLocks noChangeArrowheads="1"/>
          </p:cNvSpPr>
          <p:nvPr/>
        </p:nvSpPr>
        <p:spPr bwMode="auto">
          <a:xfrm>
            <a:off x="1031081" y="1221581"/>
            <a:ext cx="7029450"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50900">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850900">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850900">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850900">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0"/>
              </a:spcBef>
              <a:spcAft>
                <a:spcPct val="0"/>
              </a:spcAft>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0"/>
              </a:spcBef>
              <a:spcAft>
                <a:spcPct val="0"/>
              </a:spcAft>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0"/>
              </a:spcBef>
              <a:spcAft>
                <a:spcPct val="0"/>
              </a:spcAft>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0"/>
              </a:spcBef>
              <a:spcAft>
                <a:spcPct val="0"/>
              </a:spcAft>
              <a:tabLst>
                <a:tab pos="476250" algn="l"/>
                <a:tab pos="1054100" algn="l"/>
              </a:tabLst>
              <a:defRPr sz="2400">
                <a:solidFill>
                  <a:schemeClr val="tx1"/>
                </a:solidFill>
                <a:latin typeface="Times New Roman" panose="02020603050405020304" pitchFamily="18" charset="0"/>
                <a:ea typeface="ＭＳ Ｐゴシック" panose="020B0600070205080204" pitchFamily="34" charset="-128"/>
              </a:defRPr>
            </a:lvl9pPr>
          </a:lstStyle>
          <a:p>
            <a:pPr defTabSz="638175" eaLnBrk="0" fontAlgn="base" hangingPunct="0">
              <a:spcBef>
                <a:spcPts val="450"/>
              </a:spcBef>
              <a:spcAft>
                <a:spcPct val="0"/>
              </a:spcAft>
              <a:tabLst>
                <a:tab pos="357188" algn="l"/>
                <a:tab pos="790575" algn="l"/>
              </a:tabLst>
            </a:pPr>
            <a:r>
              <a:rPr lang="en-US" altLang="nl-NL" sz="1500">
                <a:solidFill>
                  <a:srgbClr val="FFFFFF"/>
                </a:solidFill>
                <a:latin typeface="Arial" panose="020B0604020202020204" pitchFamily="34" charset="0"/>
              </a:rPr>
              <a:t>Wisselwerking tussen werk, vervroegd pensioen en gezondheid</a:t>
            </a:r>
          </a:p>
          <a:p>
            <a:pPr defTabSz="638175" eaLnBrk="0" fontAlgn="base" hangingPunct="0">
              <a:spcBef>
                <a:spcPts val="450"/>
              </a:spcBef>
              <a:spcAft>
                <a:spcPct val="0"/>
              </a:spcAft>
              <a:tabLst>
                <a:tab pos="357188" algn="l"/>
                <a:tab pos="790575" algn="l"/>
              </a:tabLst>
            </a:pPr>
            <a:endParaRPr lang="en-US" altLang="nl-NL" sz="1500">
              <a:solidFill>
                <a:srgbClr val="FFFFFF"/>
              </a:solidFill>
              <a:latin typeface="Arial" panose="020B0604020202020204" pitchFamily="34" charset="0"/>
            </a:endParaRPr>
          </a:p>
        </p:txBody>
      </p:sp>
      <p:sp>
        <p:nvSpPr>
          <p:cNvPr id="92163" name="TextBox 1">
            <a:extLst>
              <a:ext uri="{FF2B5EF4-FFF2-40B4-BE49-F238E27FC236}">
                <a16:creationId xmlns:a16="http://schemas.microsoft.com/office/drawing/2014/main" id="{96E80A7D-654F-4B3E-85EF-402F0AEF2898}"/>
              </a:ext>
            </a:extLst>
          </p:cNvPr>
          <p:cNvSpPr txBox="1">
            <a:spLocks noChangeArrowheads="1"/>
          </p:cNvSpPr>
          <p:nvPr/>
        </p:nvSpPr>
        <p:spPr bwMode="auto">
          <a:xfrm>
            <a:off x="5975747" y="4429125"/>
            <a:ext cx="2246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defTabSz="685800" eaLnBrk="0" fontAlgn="base" hangingPunct="0">
              <a:spcBef>
                <a:spcPct val="0"/>
              </a:spcBef>
              <a:spcAft>
                <a:spcPct val="0"/>
              </a:spcAft>
            </a:pPr>
            <a:r>
              <a:rPr lang="en-GB" altLang="nl-NL" sz="1800">
                <a:solidFill>
                  <a:srgbClr val="FFFFFF"/>
                </a:solidFill>
              </a:rPr>
              <a:t>Burdorf, NTvG 2015</a:t>
            </a:r>
          </a:p>
        </p:txBody>
      </p:sp>
      <p:pic>
        <p:nvPicPr>
          <p:cNvPr id="92164" name="Picture 2">
            <a:extLst>
              <a:ext uri="{FF2B5EF4-FFF2-40B4-BE49-F238E27FC236}">
                <a16:creationId xmlns:a16="http://schemas.microsoft.com/office/drawing/2014/main" id="{F336223C-5CB5-4BCE-AC3D-FB3FDB92D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194" y="1600201"/>
            <a:ext cx="3983831" cy="317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0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90" dirty="0">
                <a:solidFill>
                  <a:srgbClr val="003869"/>
                </a:solidFill>
              </a:rPr>
              <a:t>Aanleiding</a:t>
            </a:r>
          </a:p>
        </p:txBody>
      </p:sp>
      <p:pic>
        <p:nvPicPr>
          <p:cNvPr id="6" name="Afbeelding 5" descr="logo-gezond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768" y="249492"/>
            <a:ext cx="2213439" cy="885699"/>
          </a:xfrm>
          <a:prstGeom prst="rect">
            <a:avLst/>
          </a:prstGeom>
        </p:spPr>
      </p:pic>
      <p:pic>
        <p:nvPicPr>
          <p:cNvPr id="4" name="Afbeelding 3"/>
          <p:cNvPicPr>
            <a:picLocks noChangeAspect="1"/>
          </p:cNvPicPr>
          <p:nvPr/>
        </p:nvPicPr>
        <p:blipFill rotWithShape="1">
          <a:blip r:embed="rId4">
            <a:extLst>
              <a:ext uri="{28A0092B-C50C-407E-A947-70E740481C1C}">
                <a14:useLocalDpi xmlns:a14="http://schemas.microsoft.com/office/drawing/2010/main" val="0"/>
              </a:ext>
            </a:extLst>
          </a:blip>
          <a:srcRect t="8318"/>
          <a:stretch/>
        </p:blipFill>
        <p:spPr>
          <a:xfrm>
            <a:off x="1548768" y="1741381"/>
            <a:ext cx="2959899" cy="2713691"/>
          </a:xfrm>
          <a:prstGeom prst="rect">
            <a:avLst/>
          </a:prstGeom>
          <a:ln>
            <a:noFill/>
          </a:ln>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8666" y="1495173"/>
            <a:ext cx="2959899" cy="2959899"/>
          </a:xfrm>
          <a:prstGeom prst="rect">
            <a:avLst/>
          </a:prstGeom>
          <a:ln>
            <a:noFill/>
          </a:ln>
        </p:spPr>
      </p:pic>
      <p:sp>
        <p:nvSpPr>
          <p:cNvPr id="8" name="Title 1">
            <a:extLst>
              <a:ext uri="{FF2B5EF4-FFF2-40B4-BE49-F238E27FC236}">
                <a16:creationId xmlns:a16="http://schemas.microsoft.com/office/drawing/2014/main" id="{636ACD5C-0DD4-47AB-98CD-62A210EAD879}"/>
              </a:ext>
            </a:extLst>
          </p:cNvPr>
          <p:cNvSpPr txBox="1">
            <a:spLocks/>
          </p:cNvSpPr>
          <p:nvPr/>
        </p:nvSpPr>
        <p:spPr>
          <a:xfrm>
            <a:off x="1825360" y="4375586"/>
            <a:ext cx="6934200" cy="460771"/>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nl-NL" sz="1800" b="0" i="0" u="none" strike="noStrike" kern="1200" cap="all" spc="0" normalizeH="0" baseline="0" noProof="0">
                <a:ln>
                  <a:noFill/>
                </a:ln>
                <a:solidFill>
                  <a:srgbClr val="D53D20"/>
                </a:solidFill>
                <a:effectLst/>
                <a:uLnTx/>
                <a:uFillTx/>
                <a:latin typeface="Arial"/>
                <a:ea typeface="+mj-ea"/>
                <a:cs typeface="+mj-cs"/>
              </a:rPr>
              <a:t>Segv worden </a:t>
            </a:r>
            <a:r>
              <a:rPr kumimoji="0" lang="nl-NL" sz="1800" b="1" i="0" u="none" strike="noStrike" kern="1200" cap="all" spc="0" normalizeH="0" baseline="0" noProof="0">
                <a:ln>
                  <a:noFill/>
                </a:ln>
                <a:solidFill>
                  <a:srgbClr val="D53D20"/>
                </a:solidFill>
                <a:effectLst/>
                <a:uLnTx/>
                <a:uFillTx/>
                <a:latin typeface="Arial"/>
                <a:ea typeface="+mj-ea"/>
                <a:cs typeface="+mj-cs"/>
              </a:rPr>
              <a:t>niet</a:t>
            </a:r>
            <a:r>
              <a:rPr kumimoji="0" lang="nl-NL" sz="1800" b="0" i="0" u="none" strike="noStrike" kern="1200" cap="all" spc="0" normalizeH="0" baseline="0" noProof="0">
                <a:ln>
                  <a:noFill/>
                </a:ln>
                <a:solidFill>
                  <a:srgbClr val="D53D20"/>
                </a:solidFill>
                <a:effectLst/>
                <a:uLnTx/>
                <a:uFillTx/>
                <a:latin typeface="Arial"/>
                <a:ea typeface="+mj-ea"/>
                <a:cs typeface="+mj-cs"/>
              </a:rPr>
              <a:t> kleiner, dus het beleid faalt?</a:t>
            </a:r>
            <a:endParaRPr kumimoji="0" lang="nl-NL" sz="1800" b="0" i="0" u="none" strike="noStrike" kern="1200" cap="all" spc="0" normalizeH="0" baseline="0" noProof="0" dirty="0">
              <a:ln>
                <a:noFill/>
              </a:ln>
              <a:solidFill>
                <a:srgbClr val="D53D20"/>
              </a:solidFill>
              <a:effectLst/>
              <a:uLnTx/>
              <a:uFillTx/>
              <a:latin typeface="Arial"/>
              <a:ea typeface="+mj-ea"/>
              <a:cs typeface="+mj-cs"/>
            </a:endParaRPr>
          </a:p>
        </p:txBody>
      </p:sp>
    </p:spTree>
    <p:extLst>
      <p:ext uri="{BB962C8B-B14F-4D97-AF65-F5344CB8AC3E}">
        <p14:creationId xmlns:p14="http://schemas.microsoft.com/office/powerpoint/2010/main" val="223705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835696" y="194559"/>
            <a:ext cx="6408712" cy="4803738"/>
          </a:xfrm>
          <a:prstGeom prst="rect">
            <a:avLst/>
          </a:prstGeom>
        </p:spPr>
      </p:pic>
      <p:sp>
        <p:nvSpPr>
          <p:cNvPr id="4" name="Titel 1">
            <a:extLst>
              <a:ext uri="{FF2B5EF4-FFF2-40B4-BE49-F238E27FC236}">
                <a16:creationId xmlns:a16="http://schemas.microsoft.com/office/drawing/2014/main" id="{94E911C3-6A19-4F08-A30A-9E5665640F99}"/>
              </a:ext>
            </a:extLst>
          </p:cNvPr>
          <p:cNvSpPr txBox="1">
            <a:spLocks/>
          </p:cNvSpPr>
          <p:nvPr/>
        </p:nvSpPr>
        <p:spPr>
          <a:xfrm>
            <a:off x="323528" y="4998296"/>
            <a:ext cx="2448272" cy="145203"/>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algn="l"/>
            <a:r>
              <a:rPr lang="it-IT" sz="1000" cap="none" dirty="0" smtClean="0"/>
              <a:t>Bron</a:t>
            </a:r>
            <a:r>
              <a:rPr lang="it-IT" sz="1000" cap="none" dirty="0"/>
              <a:t>: prof. J. Mackenbach</a:t>
            </a:r>
            <a:endParaRPr lang="nl-NL" sz="1000" cap="none" dirty="0"/>
          </a:p>
        </p:txBody>
      </p:sp>
    </p:spTree>
    <p:extLst>
      <p:ext uri="{BB962C8B-B14F-4D97-AF65-F5344CB8AC3E}">
        <p14:creationId xmlns:p14="http://schemas.microsoft.com/office/powerpoint/2010/main" val="63783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2400" b="1" dirty="0" smtClean="0"/>
              <a:t>Het verschil ..</a:t>
            </a:r>
            <a:endParaRPr lang="nl-NL" sz="2400" b="1" dirty="0"/>
          </a:p>
        </p:txBody>
      </p:sp>
      <p:pic>
        <p:nvPicPr>
          <p:cNvPr id="3" name="Afbeelding 2"/>
          <p:cNvPicPr>
            <a:picLocks noChangeAspect="1"/>
          </p:cNvPicPr>
          <p:nvPr/>
        </p:nvPicPr>
        <p:blipFill>
          <a:blip r:embed="rId2"/>
          <a:stretch>
            <a:fillRect/>
          </a:stretch>
        </p:blipFill>
        <p:spPr>
          <a:xfrm>
            <a:off x="2133600" y="677484"/>
            <a:ext cx="5766048" cy="4406908"/>
          </a:xfrm>
          <a:prstGeom prst="rect">
            <a:avLst/>
          </a:prstGeom>
        </p:spPr>
      </p:pic>
    </p:spTree>
    <p:extLst>
      <p:ext uri="{BB962C8B-B14F-4D97-AF65-F5344CB8AC3E}">
        <p14:creationId xmlns:p14="http://schemas.microsoft.com/office/powerpoint/2010/main" val="169398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4E911C3-6A19-4F08-A30A-9E5665640F99}"/>
              </a:ext>
            </a:extLst>
          </p:cNvPr>
          <p:cNvSpPr txBox="1">
            <a:spLocks/>
          </p:cNvSpPr>
          <p:nvPr/>
        </p:nvSpPr>
        <p:spPr>
          <a:xfrm>
            <a:off x="323528" y="4917184"/>
            <a:ext cx="6934200" cy="226316"/>
          </a:xfrm>
          <a:prstGeom prst="rect">
            <a:avLst/>
          </a:prstGeom>
        </p:spPr>
        <p:txBody>
          <a:bodyPr vert="horz" wrap="square" lIns="0" tIns="0" rIns="0" bIns="0" rtlCol="0" anchor="b" anchorCtr="0">
            <a:noAutofit/>
          </a:bodyPr>
          <a:lstStyle>
            <a:lvl1pPr algn="r" defTabSz="457200" rtl="0" eaLnBrk="1" latinLnBrk="0" hangingPunct="1">
              <a:spcBef>
                <a:spcPct val="0"/>
              </a:spcBef>
              <a:buNone/>
              <a:defRPr sz="1800" kern="1200" cap="all">
                <a:solidFill>
                  <a:srgbClr val="D53D20"/>
                </a:solidFill>
                <a:latin typeface="Arial"/>
                <a:ea typeface="+mj-ea"/>
                <a:cs typeface="+mj-cs"/>
              </a:defRPr>
            </a:lvl1pPr>
          </a:lstStyle>
          <a:p>
            <a:pPr algn="l"/>
            <a:r>
              <a:rPr lang="it-IT" sz="1000" cap="none" dirty="0" smtClean="0"/>
              <a:t>Bron</a:t>
            </a:r>
            <a:r>
              <a:rPr lang="it-IT" sz="1000" cap="none" dirty="0"/>
              <a:t>: prof. J. Mackenbach</a:t>
            </a:r>
            <a:endParaRPr lang="nl-NL" sz="1000" cap="none" dirty="0"/>
          </a:p>
        </p:txBody>
      </p:sp>
      <p:pic>
        <p:nvPicPr>
          <p:cNvPr id="5" name="Afbeelding 4"/>
          <p:cNvPicPr>
            <a:picLocks noChangeAspect="1"/>
          </p:cNvPicPr>
          <p:nvPr/>
        </p:nvPicPr>
        <p:blipFill>
          <a:blip r:embed="rId2"/>
          <a:stretch>
            <a:fillRect/>
          </a:stretch>
        </p:blipFill>
        <p:spPr>
          <a:xfrm>
            <a:off x="2418295" y="416677"/>
            <a:ext cx="6179617" cy="4613665"/>
          </a:xfrm>
          <a:prstGeom prst="rect">
            <a:avLst/>
          </a:prstGeom>
        </p:spPr>
      </p:pic>
    </p:spTree>
    <p:extLst>
      <p:ext uri="{BB962C8B-B14F-4D97-AF65-F5344CB8AC3E}">
        <p14:creationId xmlns:p14="http://schemas.microsoft.com/office/powerpoint/2010/main" val="375927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979711" y="339502"/>
            <a:ext cx="6130425" cy="4593747"/>
          </a:xfrm>
          <a:prstGeom prst="rect">
            <a:avLst/>
          </a:prstGeom>
        </p:spPr>
      </p:pic>
    </p:spTree>
    <p:extLst>
      <p:ext uri="{BB962C8B-B14F-4D97-AF65-F5344CB8AC3E}">
        <p14:creationId xmlns:p14="http://schemas.microsoft.com/office/powerpoint/2010/main" val="2448815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4587974"/>
            <a:ext cx="6934200" cy="460771"/>
          </a:xfrm>
        </p:spPr>
        <p:txBody>
          <a:bodyPr/>
          <a:lstStyle/>
          <a:p>
            <a:r>
              <a:rPr lang="nl-NL" dirty="0" err="1"/>
              <a:t>segv</a:t>
            </a:r>
            <a:r>
              <a:rPr lang="nl-NL" dirty="0"/>
              <a:t> is een dynamisch </a:t>
            </a:r>
            <a:r>
              <a:rPr lang="nl-NL" dirty="0" smtClean="0"/>
              <a:t>probleem</a:t>
            </a:r>
            <a:endParaRPr lang="nl-NL" dirty="0"/>
          </a:p>
        </p:txBody>
      </p:sp>
      <p:pic>
        <p:nvPicPr>
          <p:cNvPr id="3" name="Afbeelding 2"/>
          <p:cNvPicPr>
            <a:picLocks noChangeAspect="1"/>
          </p:cNvPicPr>
          <p:nvPr/>
        </p:nvPicPr>
        <p:blipFill>
          <a:blip r:embed="rId2"/>
          <a:stretch>
            <a:fillRect/>
          </a:stretch>
        </p:blipFill>
        <p:spPr>
          <a:xfrm>
            <a:off x="2133600" y="239973"/>
            <a:ext cx="5544616" cy="4165901"/>
          </a:xfrm>
          <a:prstGeom prst="rect">
            <a:avLst/>
          </a:prstGeom>
        </p:spPr>
      </p:pic>
    </p:spTree>
    <p:extLst>
      <p:ext uri="{BB962C8B-B14F-4D97-AF65-F5344CB8AC3E}">
        <p14:creationId xmlns:p14="http://schemas.microsoft.com/office/powerpoint/2010/main" val="4145719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antoorthema">
  <a:themeElements>
    <a:clrScheme name="NSPOH">
      <a:dk1>
        <a:sysClr val="windowText" lastClr="000000"/>
      </a:dk1>
      <a:lt1>
        <a:sysClr val="window" lastClr="FFFFFF"/>
      </a:lt1>
      <a:dk2>
        <a:srgbClr val="004F7D"/>
      </a:dk2>
      <a:lt2>
        <a:srgbClr val="FFFFFF"/>
      </a:lt2>
      <a:accent1>
        <a:srgbClr val="E0370E"/>
      </a:accent1>
      <a:accent2>
        <a:srgbClr val="E0370E"/>
      </a:accent2>
      <a:accent3>
        <a:srgbClr val="E0370E"/>
      </a:accent3>
      <a:accent4>
        <a:srgbClr val="E84E0E"/>
      </a:accent4>
      <a:accent5>
        <a:srgbClr val="E84E0E"/>
      </a:accent5>
      <a:accent6>
        <a:srgbClr val="E84E0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SPOH PowerPoint Template breedbeeld.potx" id="{1009AC5C-9558-43AB-BDD7-A8CDF7833803}" vid="{F642D615-A875-43BA-AFC8-F3CDD2727FB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amen Gezond PPT Logo">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onkerblauw_logo_standaard_engels">
  <a:themeElements>
    <a:clrScheme name="">
      <a:dk1>
        <a:srgbClr val="000000"/>
      </a:dk1>
      <a:lt1>
        <a:srgbClr val="FFFFFF"/>
      </a:lt1>
      <a:dk2>
        <a:srgbClr val="0C2074"/>
      </a:dk2>
      <a:lt2>
        <a:srgbClr val="7DCFE2"/>
      </a:lt2>
      <a:accent1>
        <a:srgbClr val="4B78B5"/>
      </a:accent1>
      <a:accent2>
        <a:srgbClr val="E0DC24"/>
      </a:accent2>
      <a:accent3>
        <a:srgbClr val="AAABBC"/>
      </a:accent3>
      <a:accent4>
        <a:srgbClr val="DADADA"/>
      </a:accent4>
      <a:accent5>
        <a:srgbClr val="B1BED7"/>
      </a:accent5>
      <a:accent6>
        <a:srgbClr val="CBC720"/>
      </a:accent6>
      <a:hlink>
        <a:srgbClr val="1CB01C"/>
      </a:hlink>
      <a:folHlink>
        <a:srgbClr val="DC2424"/>
      </a:folHlink>
    </a:clrScheme>
    <a:fontScheme name="donkerblauw_logo_standaard_engel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kerblauw_logo_standaard_enge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nkerblauw_logo_standaard_enge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nkerblauw_logo_standaard_enge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nkerblauw_logo_standaard_enge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nkerblauw_logo_standaard_enge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nkerblauw_logo_standaard_enge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nkerblauw_logo_standaard_engel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nkerblauw_logo_standaard_enge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nkerblauw_logo_standaard_enge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nkerblauw_logo_standaard_enge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nkerblauw_logo_standaard_enge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nkerblauw_logo_standaard_enge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ezondin PowerPoint sjabloon - v2">
  <a:themeElements>
    <a:clrScheme name="Pharos">
      <a:dk1>
        <a:sysClr val="windowText" lastClr="000000"/>
      </a:dk1>
      <a:lt1>
        <a:sysClr val="window" lastClr="FFFFFF"/>
      </a:lt1>
      <a:dk2>
        <a:srgbClr val="000000"/>
      </a:dk2>
      <a:lt2>
        <a:srgbClr val="FFFFFF"/>
      </a:lt2>
      <a:accent1>
        <a:srgbClr val="BF1445"/>
      </a:accent1>
      <a:accent2>
        <a:srgbClr val="14AFE6"/>
      </a:accent2>
      <a:accent3>
        <a:srgbClr val="008D36"/>
      </a:accent3>
      <a:accent4>
        <a:srgbClr val="95C11F"/>
      </a:accent4>
      <a:accent5>
        <a:srgbClr val="F9B233"/>
      </a:accent5>
      <a:accent6>
        <a:srgbClr val="EA5297"/>
      </a:accent6>
      <a:hlink>
        <a:srgbClr val="0563C1"/>
      </a:hlink>
      <a:folHlink>
        <a:srgbClr val="954F72"/>
      </a:folHlink>
    </a:clrScheme>
    <a:fontScheme name="Phar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ros PowerPoint sjabloon - v2.potx" id="{71A0ACAC-68D8-4DD6-B7FC-51450E816579}" vid="{3F5BDD11-4E20-451D-B1F0-6C7F499A4950}"/>
    </a:ext>
  </a:extLst>
</a:theme>
</file>

<file path=docProps/app.xml><?xml version="1.0" encoding="utf-8"?>
<Properties xmlns="http://schemas.openxmlformats.org/officeDocument/2006/extended-properties" xmlns:vt="http://schemas.openxmlformats.org/officeDocument/2006/docPropsVTypes">
  <Template>NSPOH PowerPoint Template breedbeeld</Template>
  <TotalTime>841</TotalTime>
  <Words>1548</Words>
  <Application>Microsoft Office PowerPoint</Application>
  <PresentationFormat>Diavoorstelling (16:9)</PresentationFormat>
  <Paragraphs>186</Paragraphs>
  <Slides>32</Slides>
  <Notes>17</Notes>
  <HiddenSlides>0</HiddenSlides>
  <MMClips>0</MMClips>
  <ScaleCrop>false</ScaleCrop>
  <HeadingPairs>
    <vt:vector size="8" baseType="variant">
      <vt:variant>
        <vt:lpstr>Gebruikte lettertypen</vt:lpstr>
      </vt:variant>
      <vt:variant>
        <vt:i4>8</vt:i4>
      </vt:variant>
      <vt:variant>
        <vt:lpstr>Thema</vt:lpstr>
      </vt:variant>
      <vt:variant>
        <vt:i4>9</vt:i4>
      </vt:variant>
      <vt:variant>
        <vt:lpstr>Ingesloten OLE-bronprogramma's</vt:lpstr>
      </vt:variant>
      <vt:variant>
        <vt:i4>1</vt:i4>
      </vt:variant>
      <vt:variant>
        <vt:lpstr>Diatitels</vt:lpstr>
      </vt:variant>
      <vt:variant>
        <vt:i4>32</vt:i4>
      </vt:variant>
    </vt:vector>
  </HeadingPairs>
  <TitlesOfParts>
    <vt:vector size="50" baseType="lpstr">
      <vt:lpstr>Arial Unicode MS</vt:lpstr>
      <vt:lpstr>ＭＳ Ｐゴシック</vt:lpstr>
      <vt:lpstr>Arial</vt:lpstr>
      <vt:lpstr>Calibri</vt:lpstr>
      <vt:lpstr>Courier New</vt:lpstr>
      <vt:lpstr>Noto Symbol</vt:lpstr>
      <vt:lpstr>Times New Roman</vt:lpstr>
      <vt:lpstr>Wingdings</vt:lpstr>
      <vt:lpstr>Kantoorthema</vt:lpstr>
      <vt:lpstr>7_Kantoorthema</vt:lpstr>
      <vt:lpstr>1_Kantoorthema</vt:lpstr>
      <vt:lpstr>Presentatie</vt:lpstr>
      <vt:lpstr>1_Presentatie</vt:lpstr>
      <vt:lpstr>2_Presentatie</vt:lpstr>
      <vt:lpstr>Samen Gezond PPT Logo</vt:lpstr>
      <vt:lpstr>donkerblauw_logo_standaard_engels</vt:lpstr>
      <vt:lpstr>Gezondin PowerPoint sjabloon - v2</vt:lpstr>
      <vt:lpstr>Grafiek</vt:lpstr>
      <vt:lpstr>Sociaal-economische gezondheidsverschillen: Wat kunnen we daarmee?</vt:lpstr>
      <vt:lpstr>Inhoud van deze presentatie</vt:lpstr>
      <vt:lpstr>PowerPoint-presentatie</vt:lpstr>
      <vt:lpstr>Aanleiding</vt:lpstr>
      <vt:lpstr>PowerPoint-presentatie</vt:lpstr>
      <vt:lpstr>Het verschil ..</vt:lpstr>
      <vt:lpstr>PowerPoint-presentatie</vt:lpstr>
      <vt:lpstr>PowerPoint-presentatie</vt:lpstr>
      <vt:lpstr>segv is een dynamisch probleem</vt:lpstr>
      <vt:lpstr>PowerPoint-presentatie</vt:lpstr>
      <vt:lpstr>LSES heeft veel grotere kans op Fysieke en mentale comorbiditeit (cijfers uit Schotland, 2007)</vt:lpstr>
      <vt:lpstr>Enkele feiten laagopgeleid vs. hoogopgeleid</vt:lpstr>
      <vt:lpstr>Stapeling van ongunstige factoren in krachtwijken</vt:lpstr>
      <vt:lpstr>PowerPoint-presentatie</vt:lpstr>
      <vt:lpstr>Enkele feiten</vt:lpstr>
      <vt:lpstr>2. Context: collectieve versus individuele factoren</vt:lpstr>
      <vt:lpstr>2,5 miljoen laaggeletterden, 2/3 is autochtoon</vt:lpstr>
      <vt:lpstr>PowerPoint-presentatie</vt:lpstr>
      <vt:lpstr>PowerPoint-presentatie</vt:lpstr>
      <vt:lpstr>PowerPoint-presentatie</vt:lpstr>
      <vt:lpstr>3. In hoeverre is daar iets aan te doen?  Bredere inzichten</vt:lpstr>
      <vt:lpstr>Integrale analyse van segv op vijf sporen</vt:lpstr>
      <vt:lpstr>kinderen uit Lses worden lager dan de cito-score ingeschat</vt:lpstr>
      <vt:lpstr>.. En ouders en kinderen verwachten zelf ook minder</vt:lpstr>
      <vt:lpstr>Doelen:</vt:lpstr>
      <vt:lpstr>Uit de effectstudie blijkt dat de juiste doelgroep wordt bereikt: </vt:lpstr>
      <vt:lpstr>Baten VoorZorg</vt:lpstr>
      <vt:lpstr>Evaluatie van re-integratie naar betaalde arbeid</vt:lpstr>
      <vt:lpstr>gesprek in groepjes</vt:lpstr>
      <vt:lpstr>Take home message</vt:lpstr>
      <vt:lpstr>PowerPoint-presentatie</vt:lpstr>
      <vt:lpstr>Arbeid als medicijn - intermezzo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in relatie tot de 1e lijnszorg</dc:title>
  <dc:creator>Erik Ruland</dc:creator>
  <cp:lastModifiedBy>Erik Ruland</cp:lastModifiedBy>
  <cp:revision>56</cp:revision>
  <cp:lastPrinted>2017-05-04T12:23:55Z</cp:lastPrinted>
  <dcterms:created xsi:type="dcterms:W3CDTF">2017-05-02T14:29:46Z</dcterms:created>
  <dcterms:modified xsi:type="dcterms:W3CDTF">2018-06-06T07:29:42Z</dcterms:modified>
</cp:coreProperties>
</file>